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74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1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7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1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9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3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4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8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5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9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608D-AD26-4BA2-86E3-C44D87CE7CD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460A-AC0F-49B2-A17B-271FD2FB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/>
          <a:lstStyle/>
          <a:p>
            <a:r>
              <a:rPr lang="en-US" dirty="0" smtClean="0"/>
              <a:t>Chapter 16 “The Civil War Begins” 1861 – 1862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16.1 The War Erupts</a:t>
            </a:r>
          </a:p>
          <a:p>
            <a:r>
              <a:rPr lang="en-US" sz="2800" dirty="0" smtClean="0"/>
              <a:t>Pages 481 – 487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in 16.1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Confederates fired on Fort Sumter, Lincoln calls for Union troops.</a:t>
            </a:r>
          </a:p>
          <a:p>
            <a:r>
              <a:rPr lang="en-US" dirty="0" smtClean="0"/>
              <a:t>The border states (Kentucky, Tennessee, Missouri, West Virginia, Maryland, and Delaware) were of crucial importance and remained in the Union.</a:t>
            </a:r>
          </a:p>
          <a:p>
            <a:r>
              <a:rPr lang="en-US" dirty="0" smtClean="0"/>
              <a:t>The South plans for a defensive strategy, while the North takes the offensive, blockading Southern ports. </a:t>
            </a:r>
            <a:endParaRPr lang="en-US" dirty="0"/>
          </a:p>
        </p:txBody>
      </p:sp>
      <p:pic>
        <p:nvPicPr>
          <p:cNvPr id="1026" name="Picture 2" descr="C:\Users\Dawn D. Rankin 2\AppData\Local\Microsoft\Windows\Temporary Internet Files\Content.IE5\0WDSG0O6\MC900383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00600"/>
            <a:ext cx="18161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wn D. Rankin 2\AppData\Local\Microsoft\Windows\Temporary Internet Files\Content.IE5\3WULQUSX\MC9004325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-152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Shots at Fort Sumter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7" y="2057400"/>
            <a:ext cx="8229600" cy="43402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Confederacy took over most federal forts within it’s borders after the seceded from the Union.</a:t>
            </a:r>
          </a:p>
          <a:p>
            <a:r>
              <a:rPr lang="en-US" dirty="0" smtClean="0"/>
              <a:t>Lincoln told the Confederacy that he planned to restock Fort Sumter. </a:t>
            </a:r>
          </a:p>
          <a:p>
            <a:r>
              <a:rPr lang="en-US" dirty="0" smtClean="0"/>
              <a:t>The Confederates decided to attack before the shipment arrived</a:t>
            </a:r>
          </a:p>
          <a:p>
            <a:r>
              <a:rPr lang="en-US" dirty="0" smtClean="0"/>
              <a:t>Major Robert Anderson (U) was forced to surrender to the Confederates.</a:t>
            </a:r>
          </a:p>
          <a:p>
            <a:r>
              <a:rPr lang="en-US" dirty="0" smtClean="0"/>
              <a:t>The battle at Fort Sumter marked the beginning of the Civil War on 4/12/1861 @ 4:30am </a:t>
            </a:r>
            <a:endParaRPr lang="en-US" dirty="0"/>
          </a:p>
        </p:txBody>
      </p:sp>
      <p:pic>
        <p:nvPicPr>
          <p:cNvPr id="2050" name="Picture 2" descr="C:\Users\Dawn D. Rankin 2\AppData\Local\Microsoft\Windows\Temporary Internet Files\Content.IE5\ME9QP28G\MC9000307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15156"/>
            <a:ext cx="1947862" cy="133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Calls Out the Militia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0201"/>
            <a:ext cx="8229600" cy="41163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Lincoln believes that the rebellion would be short lived.</a:t>
            </a:r>
          </a:p>
          <a:p>
            <a:r>
              <a:rPr lang="en-US" sz="2400" dirty="0" smtClean="0"/>
              <a:t>He asked for 75,000 militiamen to serve for 90 days to put down the Confederates.</a:t>
            </a:r>
          </a:p>
          <a:p>
            <a:r>
              <a:rPr lang="en-US" sz="2400" dirty="0" smtClean="0"/>
              <a:t>As more southern states seceded from the Union, northerners responded with additional </a:t>
            </a:r>
            <a:r>
              <a:rPr lang="en-US" sz="2400" dirty="0" smtClean="0"/>
              <a:t>enlistments.</a:t>
            </a:r>
            <a:endParaRPr lang="en-US" sz="2400" dirty="0" smtClean="0"/>
          </a:p>
          <a:p>
            <a:r>
              <a:rPr lang="en-US" sz="2400" dirty="0" smtClean="0"/>
              <a:t>Robert E. Lee, a talented (VA) military officers choose his birthplace over serving for the Union. </a:t>
            </a:r>
            <a:endParaRPr lang="en-US" sz="2400" dirty="0"/>
          </a:p>
        </p:txBody>
      </p:sp>
      <p:pic>
        <p:nvPicPr>
          <p:cNvPr id="3076" name="Picture 4" descr="https://encrypted-tbn0.gstatic.com/images?q=tbn:ANd9GcTcWcHp_ch2_G5QvCqVsx4C_u7U4IVY8t3qT1le2ruNrSO8MzgBQaGto_j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91000"/>
            <a:ext cx="3048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8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Choosing Sides in Yellow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51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After Virginia joined the Confederacy the other </a:t>
            </a:r>
            <a:r>
              <a:rPr lang="en-US" sz="2000" b="1" dirty="0" smtClean="0"/>
              <a:t>border states </a:t>
            </a:r>
            <a:r>
              <a:rPr lang="en-US" sz="2000" dirty="0" smtClean="0"/>
              <a:t>had to choose a side. </a:t>
            </a:r>
            <a:r>
              <a:rPr lang="en-US" sz="2000" dirty="0" smtClean="0">
                <a:sym typeface="Wingdings" panose="05000000000000000000" pitchFamily="2" charset="2"/>
              </a:rPr>
              <a:t> </a:t>
            </a:r>
            <a:endParaRPr lang="en-US" sz="2000" dirty="0" smtClean="0"/>
          </a:p>
          <a:p>
            <a:r>
              <a:rPr lang="en-US" sz="2000" b="1" dirty="0" smtClean="0"/>
              <a:t>Delaware, Maryland and Kentucky </a:t>
            </a:r>
            <a:r>
              <a:rPr lang="en-US" sz="2000" dirty="0" smtClean="0"/>
              <a:t>were free states and their location could influence the outcome of the war.  :- o </a:t>
            </a:r>
          </a:p>
          <a:p>
            <a:r>
              <a:rPr lang="en-US" sz="2000" b="1" i="1" dirty="0" smtClean="0"/>
              <a:t>If Maryland, seceded then Washington, D.C. would have been cut off from the Union. </a:t>
            </a:r>
            <a:r>
              <a:rPr lang="en-US" sz="2000" b="1" i="1" dirty="0" smtClean="0">
                <a:sym typeface="Wingdings" panose="05000000000000000000" pitchFamily="2" charset="2"/>
              </a:rPr>
              <a:t></a:t>
            </a:r>
            <a:r>
              <a:rPr lang="en-US" sz="2000" b="1" i="1" dirty="0" smtClean="0"/>
              <a:t> </a:t>
            </a:r>
          </a:p>
          <a:p>
            <a:r>
              <a:rPr lang="en-US" sz="2000" dirty="0" smtClean="0"/>
              <a:t>Pro-Union leaders gained control of the MD congress keeping Maryland in the Union.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 smtClean="0"/>
          </a:p>
          <a:p>
            <a:r>
              <a:rPr lang="en-US" sz="2000" b="1" i="1" dirty="0" smtClean="0"/>
              <a:t>Kentucky had important rivers and could provide an water route</a:t>
            </a:r>
            <a:r>
              <a:rPr lang="en-US" sz="2000" i="1" dirty="0" smtClean="0"/>
              <a:t> </a:t>
            </a:r>
            <a:r>
              <a:rPr lang="en-US" sz="2000" dirty="0" smtClean="0"/>
              <a:t>invasion into the South.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 smtClean="0"/>
          </a:p>
          <a:p>
            <a:pPr lvl="1"/>
            <a:r>
              <a:rPr lang="en-US" sz="1600" dirty="0" smtClean="0"/>
              <a:t>The Confederates invaded Kentucky which made them loyal to the Union. </a:t>
            </a:r>
            <a:r>
              <a:rPr lang="en-US" sz="1600" dirty="0" smtClean="0">
                <a:sym typeface="Wingdings" panose="05000000000000000000" pitchFamily="2" charset="2"/>
              </a:rPr>
              <a:t>  </a:t>
            </a:r>
            <a:endParaRPr lang="en-US" sz="1600" dirty="0" smtClean="0"/>
          </a:p>
          <a:p>
            <a:pPr marL="400050"/>
            <a:r>
              <a:rPr lang="en-US" sz="2000" dirty="0" smtClean="0"/>
              <a:t>Missouri  and Delaware stayed in the Union and a western portion of Virginia broke away from the Confederacy with the support of federal (U) troops. </a:t>
            </a:r>
            <a:r>
              <a:rPr lang="en-US" sz="2000" dirty="0" smtClean="0">
                <a:sym typeface="Wingdings" panose="05000000000000000000" pitchFamily="2" charset="2"/>
              </a:rPr>
              <a:t>  </a:t>
            </a:r>
            <a:r>
              <a:rPr lang="en-US" sz="2000" b="1" i="1" dirty="0" smtClean="0">
                <a:sym typeface="Wingdings" panose="05000000000000000000" pitchFamily="2" charset="2"/>
              </a:rPr>
              <a:t>This region became known as West Virginia.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UNION = 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More manufacturing and trade</a:t>
            </a:r>
          </a:p>
          <a:p>
            <a:r>
              <a:rPr lang="en-US" dirty="0"/>
              <a:t>L</a:t>
            </a:r>
            <a:r>
              <a:rPr lang="en-US" dirty="0" smtClean="0"/>
              <a:t>abor </a:t>
            </a:r>
            <a:r>
              <a:rPr lang="en-US" dirty="0" smtClean="0"/>
              <a:t>and resources</a:t>
            </a:r>
          </a:p>
          <a:p>
            <a:r>
              <a:rPr lang="en-US" dirty="0" smtClean="0"/>
              <a:t>More people</a:t>
            </a:r>
          </a:p>
          <a:p>
            <a:r>
              <a:rPr lang="en-US" dirty="0" smtClean="0"/>
              <a:t>Use of railroads, canals, and roads</a:t>
            </a:r>
          </a:p>
          <a:p>
            <a:r>
              <a:rPr lang="en-US" dirty="0" smtClean="0"/>
              <a:t>Naval power </a:t>
            </a:r>
          </a:p>
          <a:p>
            <a:r>
              <a:rPr lang="en-US" dirty="0" smtClean="0"/>
              <a:t>Leadership w/ President Lincoln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CONFEDERACY= SOUTH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Robert E. Lee was a well respected &amp;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recruited by both </a:t>
            </a:r>
          </a:p>
          <a:p>
            <a:pPr marL="0" indent="0">
              <a:buNone/>
            </a:pPr>
            <a:r>
              <a:rPr lang="en-US" dirty="0" smtClean="0"/>
              <a:t>      the Union and the </a:t>
            </a:r>
          </a:p>
          <a:p>
            <a:pPr marL="0" indent="0">
              <a:buNone/>
            </a:pPr>
            <a:r>
              <a:rPr lang="en-US" dirty="0" smtClean="0"/>
              <a:t>      Confederacy.</a:t>
            </a:r>
          </a:p>
          <a:p>
            <a:r>
              <a:rPr lang="en-US" dirty="0" smtClean="0"/>
              <a:t>Defensive strategy – bring the fight to the South</a:t>
            </a:r>
          </a:p>
          <a:p>
            <a:r>
              <a:rPr lang="en-US" dirty="0" smtClean="0"/>
              <a:t>The planned to stretch out </a:t>
            </a:r>
            <a:r>
              <a:rPr lang="en-US" dirty="0" smtClean="0"/>
              <a:t>Union supply lines</a:t>
            </a:r>
          </a:p>
          <a:p>
            <a:r>
              <a:rPr lang="en-US" dirty="0" smtClean="0"/>
              <a:t>Home field advantage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1914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66999"/>
            <a:ext cx="1190625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8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Confederate Strategy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19800" cy="50292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Defensive strategy </a:t>
            </a:r>
            <a:r>
              <a:rPr lang="en-US" sz="2200" dirty="0" smtClean="0"/>
              <a:t>– bring the fight to the South</a:t>
            </a:r>
          </a:p>
          <a:p>
            <a:r>
              <a:rPr lang="en-US" sz="2200" dirty="0" smtClean="0"/>
              <a:t>President Jefferson Davis hoped the Union would give up.</a:t>
            </a:r>
          </a:p>
          <a:p>
            <a:r>
              <a:rPr lang="en-US" sz="2200" b="1" dirty="0" smtClean="0"/>
              <a:t>Economic Strategy – “King Cotton” </a:t>
            </a:r>
          </a:p>
          <a:p>
            <a:pPr lvl="1"/>
            <a:r>
              <a:rPr lang="en-US" sz="2200" dirty="0" smtClean="0"/>
              <a:t>The South withheld cotton from Britain and France. </a:t>
            </a:r>
          </a:p>
          <a:p>
            <a:pPr lvl="1"/>
            <a:r>
              <a:rPr lang="en-US" sz="2200" dirty="0" smtClean="0"/>
              <a:t>Southerners  believed that Britain and France would aid the Confederacy.</a:t>
            </a:r>
          </a:p>
          <a:p>
            <a:pPr lvl="1"/>
            <a:r>
              <a:rPr lang="en-US" sz="2200" dirty="0" smtClean="0"/>
              <a:t>Europeans had saved cotton from the last harvest and refused remained neutral.</a:t>
            </a:r>
          </a:p>
          <a:p>
            <a:r>
              <a:rPr lang="en-US" sz="2200" dirty="0" smtClean="0"/>
              <a:t>Over time the Confederacy moved to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a </a:t>
            </a:r>
            <a:r>
              <a:rPr lang="en-US" sz="2200" b="1" dirty="0" smtClean="0"/>
              <a:t>more offensive attack </a:t>
            </a:r>
            <a:r>
              <a:rPr lang="en-US" sz="2200" dirty="0" smtClean="0"/>
              <a:t>to ruin Northern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morale . </a:t>
            </a:r>
            <a:endParaRPr lang="en-US" sz="2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2362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0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Offensive Strategy – “Anaconda Plan”</a:t>
            </a:r>
          </a:p>
          <a:p>
            <a:pPr lvl="1"/>
            <a:r>
              <a:rPr lang="en-US" sz="2600" dirty="0" smtClean="0"/>
              <a:t>Smother the South’s economy and squeeze them back into the Union</a:t>
            </a:r>
          </a:p>
          <a:p>
            <a:pPr lvl="1"/>
            <a:r>
              <a:rPr lang="en-US" sz="2600" dirty="0" smtClean="0"/>
              <a:t>Set up a naval </a:t>
            </a:r>
            <a:r>
              <a:rPr lang="en-US" sz="2600" dirty="0" smtClean="0"/>
              <a:t>blockades.</a:t>
            </a:r>
            <a:endParaRPr lang="en-US" sz="2600" dirty="0" smtClean="0"/>
          </a:p>
          <a:p>
            <a:pPr lvl="1"/>
            <a:r>
              <a:rPr lang="en-US" sz="2600" dirty="0" smtClean="0"/>
              <a:t>Control the Mississippi River dividing the </a:t>
            </a:r>
            <a:r>
              <a:rPr lang="en-US" sz="2600" dirty="0" smtClean="0"/>
              <a:t>South into two.</a:t>
            </a:r>
            <a:endParaRPr lang="en-US" sz="2600" dirty="0" smtClean="0"/>
          </a:p>
          <a:p>
            <a:pPr lvl="1"/>
            <a:r>
              <a:rPr lang="en-US" sz="2600" dirty="0" smtClean="0"/>
              <a:t>This was a slow motion strategy that would take a lot of time.</a:t>
            </a:r>
          </a:p>
          <a:p>
            <a:r>
              <a:rPr lang="en-US" sz="2600" dirty="0" smtClean="0"/>
              <a:t>Lincoln orders an invasion on Virginia in the summer of 1861.</a:t>
            </a:r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2514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8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1" y="273050"/>
            <a:ext cx="2667000" cy="116205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Battle of Bull Run 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0" y="273050"/>
            <a:ext cx="5867400" cy="585311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Union would have to conquer  the city of Manassas, VA in order to get the Richmond. </a:t>
            </a:r>
          </a:p>
          <a:p>
            <a:r>
              <a:rPr lang="en-US" sz="2400" dirty="0" smtClean="0"/>
              <a:t>The Battle took place on 07/21/1861. </a:t>
            </a:r>
          </a:p>
          <a:p>
            <a:r>
              <a:rPr lang="en-US" sz="2400" dirty="0" smtClean="0"/>
              <a:t>The Union led by General Irwin McDowell </a:t>
            </a:r>
          </a:p>
          <a:p>
            <a:r>
              <a:rPr lang="en-US" sz="2400" dirty="0" smtClean="0"/>
              <a:t>The Confederates were lead by General Pierre Beauregard.</a:t>
            </a:r>
          </a:p>
          <a:p>
            <a:r>
              <a:rPr lang="en-US" sz="2400" dirty="0" smtClean="0"/>
              <a:t>The south charged the Union with their “rebel yell” and had fresh reinforcements.</a:t>
            </a:r>
          </a:p>
          <a:p>
            <a:r>
              <a:rPr lang="en-US" sz="2400" dirty="0" smtClean="0"/>
              <a:t>The southerners were thrilled with their victory and Northerners realized that they had underestimated their opponent. </a:t>
            </a:r>
          </a:p>
          <a:p>
            <a:r>
              <a:rPr lang="en-US" sz="2400" dirty="0" smtClean="0"/>
              <a:t>Lincoln asked for 500,000 troops to make a 3 year commitment to serve in the Union army. </a:t>
            </a:r>
            <a:endParaRPr lang="en-US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362200" cy="46910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47800"/>
            <a:ext cx="2362199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678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16 “The Civil War Begins” 1861 – 1862 </vt:lpstr>
      <vt:lpstr>Key Ideas in 16.1 </vt:lpstr>
      <vt:lpstr>First Shots at Fort Sumter</vt:lpstr>
      <vt:lpstr>Lincoln Calls Out the Militia</vt:lpstr>
      <vt:lpstr>Choosing Sides in Yellow</vt:lpstr>
      <vt:lpstr>Strengths and Weaknesses</vt:lpstr>
      <vt:lpstr>The Confederate Strategy</vt:lpstr>
      <vt:lpstr>Union Strategy </vt:lpstr>
      <vt:lpstr>Battle of Bull Run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“The Civil War Begins” 1861 – 1862</dc:title>
  <dc:creator>Dawn D. Rankin 2</dc:creator>
  <cp:lastModifiedBy>DAWN RANKIN</cp:lastModifiedBy>
  <cp:revision>13</cp:revision>
  <cp:lastPrinted>2014-05-27T13:21:56Z</cp:lastPrinted>
  <dcterms:created xsi:type="dcterms:W3CDTF">2014-05-25T20:10:24Z</dcterms:created>
  <dcterms:modified xsi:type="dcterms:W3CDTF">2015-05-26T17:47:11Z</dcterms:modified>
</cp:coreProperties>
</file>