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8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4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2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8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7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3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7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584A-878A-451D-ADEE-C07E8958489B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A5D8-E37E-437A-96AA-8E0D4AF8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0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85999"/>
          </a:xfrm>
        </p:spPr>
        <p:txBody>
          <a:bodyPr/>
          <a:lstStyle/>
          <a:p>
            <a:r>
              <a:rPr lang="en-US" dirty="0" smtClean="0"/>
              <a:t>Chapter 16 “ The Civil War Begins”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US" dirty="0" smtClean="0"/>
              <a:t>16.2 “Life in the Army”</a:t>
            </a:r>
          </a:p>
          <a:p>
            <a:r>
              <a:rPr lang="en-US" dirty="0" smtClean="0"/>
              <a:t>Pages 488- 492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3810000"/>
            <a:ext cx="2171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7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Who Fought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men were between the ages of 18 – 30 that fought in the two armies.</a:t>
            </a:r>
          </a:p>
          <a:p>
            <a:r>
              <a:rPr lang="en-US" dirty="0" smtClean="0"/>
              <a:t>Each of the armies were made up with about 50% farmers.</a:t>
            </a:r>
          </a:p>
          <a:p>
            <a:r>
              <a:rPr lang="en-US" dirty="0" smtClean="0"/>
              <a:t>Most of the men were born in the U.S. but immigrants such as the Germans and Irish served in large numbers.</a:t>
            </a:r>
          </a:p>
          <a:p>
            <a:r>
              <a:rPr lang="en-US" dirty="0" smtClean="0"/>
              <a:t>African Americans served in the Union (2 million) and Confederate (1 million) troops.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16383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3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Civilians into Soldiers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Enlistments were sent to camp to learn how to be a </a:t>
            </a:r>
            <a:r>
              <a:rPr lang="en-US" dirty="0" smtClean="0"/>
              <a:t>soldier.</a:t>
            </a:r>
            <a:endParaRPr lang="en-US" dirty="0" smtClean="0"/>
          </a:p>
          <a:p>
            <a:r>
              <a:rPr lang="en-US" dirty="0" smtClean="0"/>
              <a:t>They slept in tents in the summer and log hunts in the </a:t>
            </a:r>
            <a:r>
              <a:rPr lang="en-US" dirty="0" smtClean="0"/>
              <a:t>winter.</a:t>
            </a:r>
            <a:endParaRPr lang="en-US" dirty="0" smtClean="0"/>
          </a:p>
          <a:p>
            <a:r>
              <a:rPr lang="en-US" dirty="0" smtClean="0"/>
              <a:t>Recruits would elect company officers to lead their company.</a:t>
            </a:r>
          </a:p>
          <a:p>
            <a:r>
              <a:rPr lang="en-US" dirty="0" smtClean="0"/>
              <a:t>The majority of their day was filled with drills, duties, and keeping camps clean.</a:t>
            </a:r>
          </a:p>
          <a:p>
            <a:r>
              <a:rPr lang="en-US" dirty="0" smtClean="0"/>
              <a:t>Union soldiers had shoddy uniforms and shoes  but the Confederacy wore their own clothes and sometimes removed clothing from the dead.</a:t>
            </a:r>
          </a:p>
          <a:p>
            <a:r>
              <a:rPr lang="en-US" dirty="0" smtClean="0"/>
              <a:t>Over time soldiers on both sides received less rations of  food.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67200"/>
            <a:ext cx="45720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4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Hardships of Army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599"/>
          </a:xfrm>
        </p:spPr>
        <p:txBody>
          <a:bodyPr>
            <a:normAutofit fontScale="55000" lnSpcReduction="20000"/>
          </a:bodyPr>
          <a:lstStyle/>
          <a:p>
            <a:r>
              <a:rPr lang="en-US" sz="4500" dirty="0" smtClean="0"/>
              <a:t>Soldiers were rarely dry and clean due to poor living conditions.</a:t>
            </a:r>
          </a:p>
          <a:p>
            <a:r>
              <a:rPr lang="en-US" sz="4500" dirty="0" smtClean="0"/>
              <a:t>The men were often hungry and filthy covered with fleas and lice.</a:t>
            </a:r>
          </a:p>
          <a:p>
            <a:r>
              <a:rPr lang="en-US" sz="4500" dirty="0" smtClean="0"/>
              <a:t>Poor hygiene habits </a:t>
            </a:r>
            <a:r>
              <a:rPr lang="en-US" sz="4500" dirty="0" smtClean="0"/>
              <a:t>allowed the spread of sickness rapidly.</a:t>
            </a:r>
            <a:endParaRPr lang="en-US" sz="4500" dirty="0" smtClean="0"/>
          </a:p>
          <a:p>
            <a:r>
              <a:rPr lang="en-US" sz="4500" dirty="0" smtClean="0"/>
              <a:t>Soldiers didn’t always have access to clean / fresh water.</a:t>
            </a:r>
          </a:p>
          <a:p>
            <a:r>
              <a:rPr lang="en-US" sz="4500" dirty="0" smtClean="0"/>
              <a:t>Hospitals were breading grounds for disease.</a:t>
            </a:r>
          </a:p>
          <a:p>
            <a:endParaRPr lang="en-US" dirty="0"/>
          </a:p>
        </p:txBody>
      </p:sp>
      <p:pic>
        <p:nvPicPr>
          <p:cNvPr id="4098" name="Picture 2" descr="https://encrypted-tbn1.gstatic.com/images?q=tbn:ANd9GcQ6nx2Xqq350zpiF8KtGp9diFSILiB1F9DjsWTPdY-EoHYVEyVS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76800"/>
            <a:ext cx="25336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11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Military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Improvements in technology allowed the weapons to be used at a greater distance with accuracy.</a:t>
            </a:r>
          </a:p>
          <a:p>
            <a:pPr lvl="1"/>
            <a:r>
              <a:rPr lang="en-US" dirty="0" smtClean="0"/>
              <a:t>Like </a:t>
            </a:r>
            <a:r>
              <a:rPr lang="en-US" dirty="0" smtClean="0"/>
              <a:t>the </a:t>
            </a:r>
            <a:r>
              <a:rPr lang="en-US" dirty="0" smtClean="0"/>
              <a:t>rifle and the </a:t>
            </a:r>
            <a:r>
              <a:rPr lang="en-US" dirty="0" err="1" smtClean="0"/>
              <a:t>minie</a:t>
            </a:r>
            <a:r>
              <a:rPr lang="en-US" dirty="0" smtClean="0"/>
              <a:t> </a:t>
            </a:r>
            <a:r>
              <a:rPr lang="en-US" dirty="0" smtClean="0"/>
              <a:t>ball </a:t>
            </a:r>
          </a:p>
          <a:p>
            <a:pPr lvl="1"/>
            <a:r>
              <a:rPr lang="en-US" dirty="0" smtClean="0"/>
              <a:t>Ironclad, warships like the (C) Virginia and the (U) Monitor squared up, off the coast of Virginia in 1862 ending in a draw.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2733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7" y="2666999"/>
            <a:ext cx="1562100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16 “ The Civil War Begins”</vt:lpstr>
      <vt:lpstr>Those Who Fought</vt:lpstr>
      <vt:lpstr>Turning Civilians into Soldiers</vt:lpstr>
      <vt:lpstr>Hardships of Army Life</vt:lpstr>
      <vt:lpstr>Changes in the Military Technology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“ The Civil War Begins”</dc:title>
  <dc:creator>Dawn D. Rankin 2</dc:creator>
  <cp:lastModifiedBy>DAWN RANKIN</cp:lastModifiedBy>
  <cp:revision>6</cp:revision>
  <dcterms:created xsi:type="dcterms:W3CDTF">2014-05-25T21:58:03Z</dcterms:created>
  <dcterms:modified xsi:type="dcterms:W3CDTF">2015-05-26T17:43:51Z</dcterms:modified>
</cp:coreProperties>
</file>