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AE95A-376D-44DC-8031-DA70FA508BC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F98E4-204A-4CE2-A607-A81BD65A73CA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AE95A-376D-44DC-8031-DA70FA508BC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F98E4-204A-4CE2-A607-A81BD65A7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AE95A-376D-44DC-8031-DA70FA508BC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F98E4-204A-4CE2-A607-A81BD65A7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AE95A-376D-44DC-8031-DA70FA508BC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F98E4-204A-4CE2-A607-A81BD65A7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AE95A-376D-44DC-8031-DA70FA508BC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F98E4-204A-4CE2-A607-A81BD65A73C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AE95A-376D-44DC-8031-DA70FA508BC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F98E4-204A-4CE2-A607-A81BD65A7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AE95A-376D-44DC-8031-DA70FA508BC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F98E4-204A-4CE2-A607-A81BD65A73C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AE95A-376D-44DC-8031-DA70FA508BC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F98E4-204A-4CE2-A607-A81BD65A7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AE95A-376D-44DC-8031-DA70FA508BC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F98E4-204A-4CE2-A607-A81BD65A7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AE95A-376D-44DC-8031-DA70FA508BC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F98E4-204A-4CE2-A607-A81BD65A7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27AE95A-376D-44DC-8031-DA70FA508BC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BFF98E4-204A-4CE2-A607-A81BD65A7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27AE95A-376D-44DC-8031-DA70FA508BC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BFF98E4-204A-4CE2-A607-A81BD65A73C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828800"/>
          </a:xfrm>
        </p:spPr>
        <p:txBody>
          <a:bodyPr/>
          <a:lstStyle/>
          <a:p>
            <a:pPr algn="ctr"/>
            <a:r>
              <a:rPr lang="en-US" dirty="0" smtClean="0"/>
              <a:t>Chapter 17 “The Tide of War Turns”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1524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800" dirty="0" smtClean="0"/>
              <a:t>17.1 Emancipation Proclamation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505200"/>
            <a:ext cx="5486400" cy="2981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252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CAUSES AND EFFECTS OF THE EMANCIPATION PROCLAMATION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68580" indent="0" algn="ctr">
              <a:buNone/>
            </a:pPr>
            <a:r>
              <a:rPr lang="en-US" dirty="0" smtClean="0"/>
              <a:t>CAUSES</a:t>
            </a:r>
          </a:p>
          <a:p>
            <a:pPr lvl="1"/>
            <a:r>
              <a:rPr lang="en-US" sz="2700" dirty="0" smtClean="0"/>
              <a:t>The E.P. would weaken the South’s economy.</a:t>
            </a:r>
          </a:p>
          <a:p>
            <a:pPr lvl="1"/>
            <a:r>
              <a:rPr lang="en-US" sz="2700" dirty="0" smtClean="0"/>
              <a:t>After Lee (C) was stopped at Antietam, the nation (U) was in a position of strength.</a:t>
            </a:r>
          </a:p>
          <a:p>
            <a:pPr lvl="1"/>
            <a:r>
              <a:rPr lang="en-US" sz="2700" dirty="0" smtClean="0"/>
              <a:t>Getting Congressional approval would be easier</a:t>
            </a:r>
          </a:p>
          <a:p>
            <a:pPr lvl="1"/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68580" indent="0" algn="ctr">
              <a:buNone/>
            </a:pPr>
            <a:r>
              <a:rPr lang="en-US" dirty="0" smtClean="0"/>
              <a:t>Effects</a:t>
            </a:r>
          </a:p>
          <a:p>
            <a:r>
              <a:rPr lang="en-US" dirty="0" smtClean="0"/>
              <a:t>Slaves were freed only in the Confederacy – NOT the border states</a:t>
            </a:r>
          </a:p>
          <a:p>
            <a:r>
              <a:rPr lang="en-US" dirty="0" smtClean="0"/>
              <a:t>The Union soldiers had to be present in the South to enforce the E.P.</a:t>
            </a:r>
          </a:p>
          <a:p>
            <a:r>
              <a:rPr lang="en-US" dirty="0" smtClean="0"/>
              <a:t>Tens of thousands of AA enlisted and serves in the Union army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30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Emancipation Proclamation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609600" cy="4434840"/>
          </a:xfrm>
        </p:spPr>
        <p:txBody>
          <a:bodyPr vert="vert270">
            <a:noAutofit/>
          </a:bodyPr>
          <a:lstStyle/>
          <a:p>
            <a:pPr marL="2011680" lvl="7" indent="0" algn="just">
              <a:buNone/>
            </a:pPr>
            <a:r>
              <a:rPr lang="en-US" sz="2000" b="1" dirty="0" smtClean="0"/>
              <a:t>ABOLITIONISTS</a:t>
            </a: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1920085"/>
            <a:ext cx="7620000" cy="4434840"/>
          </a:xfrm>
        </p:spPr>
        <p:txBody>
          <a:bodyPr/>
          <a:lstStyle/>
          <a:p>
            <a:r>
              <a:rPr lang="en-US" dirty="0" smtClean="0"/>
              <a:t>Abolitionists were thrilled by the Emancipation Proclamation, though many believed that Lincoln should have done more to free all of the enslaved.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657600"/>
            <a:ext cx="510540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135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Emancipation Proclamation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1066800" cy="4434840"/>
          </a:xfrm>
        </p:spPr>
        <p:txBody>
          <a:bodyPr vert="vert270"/>
          <a:lstStyle/>
          <a:p>
            <a:pPr marL="68580" indent="0">
              <a:buNone/>
            </a:pPr>
            <a:r>
              <a:rPr lang="en-US" b="1" dirty="0" smtClean="0"/>
              <a:t>NORTHERN DEMOCRATS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1920085"/>
            <a:ext cx="7162800" cy="4434840"/>
          </a:xfrm>
        </p:spPr>
        <p:txBody>
          <a:bodyPr/>
          <a:lstStyle/>
          <a:p>
            <a:r>
              <a:rPr lang="en-US" dirty="0" smtClean="0"/>
              <a:t>Northern Democrats were against the Emancipation Proclamation because they thought it would anger the Southerners and prolong the war.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672" y="3886200"/>
            <a:ext cx="190500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95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Emancipation Proclamation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1295400" cy="4434840"/>
          </a:xfrm>
        </p:spPr>
        <p:txBody>
          <a:bodyPr vert="vert270">
            <a:normAutofit/>
          </a:bodyPr>
          <a:lstStyle/>
          <a:p>
            <a:pPr marL="68580" indent="0">
              <a:buNone/>
            </a:pPr>
            <a:r>
              <a:rPr lang="en-US" sz="3600" b="1" dirty="0" smtClean="0"/>
              <a:t>UNION SOLDIERS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1920085"/>
            <a:ext cx="7391400" cy="4434840"/>
          </a:xfrm>
        </p:spPr>
        <p:txBody>
          <a:bodyPr/>
          <a:lstStyle/>
          <a:p>
            <a:r>
              <a:rPr lang="en-US" dirty="0" smtClean="0"/>
              <a:t>Union soldiers welcomed the Emancipation Proclamation because it weakened the rebels (Southerners). </a:t>
            </a:r>
            <a:endParaRPr lang="en-US" dirty="0"/>
          </a:p>
        </p:txBody>
      </p:sp>
      <p:sp>
        <p:nvSpPr>
          <p:cNvPr id="6" name="AutoShape 5" descr="data:image/jpeg;base64,/9j/4AAQSkZJRgABAQAAAQABAAD/2wCEAAkGBxMTEhUUEhQWFhUWGRwXGBgYGR0eGxscHBoaGxwdIR8eHCggGhsnHCAeIjEkKCkrLi4uHB8zODMsNygtLisBCgoKBQUFDgUFDisZExkrKysrKysrKysrKysrKysrKysrKysrKysrKysrKysrKysrKysrKysrKysrKysrKysrK//AABEIAMABBwMBIgACEQEDEQH/xAAcAAACAgMBAQAAAAAAAAAAAAAABQQGAgMHAQj/xAA8EAACAgEDAgUDAQYDCAIDAAABAgMRAAQSIQUxBhMiQVEyYXGBBxRCUpGhI7HBFTNigtHh8PEkkhZDU//EABQBAQAAAAAAAAAAAAAAAAAAAAD/xAAUEQEAAAAAAAAAAAAAAAAAAAAA/9oADAMBAAIRAxEAPwDuOGGGAYYYYBhhhgGGGGAYYYYBhhhgGGGGAYYYYBhhhgGGGGAYYYYBhhhgGGGGAYYYYBhhhgGGGGAYYYYBhhhgGGGGAYYYYBhhhgGGGGAYYYYBhhhgGGGGAYYYYBhhhgGGGGAYZoGrjL+XvXeBe2xur5rvm13ABJIAHJJ7DAywzGKQMAykEEWCOQQffMsAwwwwDDDDAMMMMAwwwwDDDDAMMMMAwwwwDDDDAMMMMAwwwwDDDDAMMMMAwwwwDDDDAMMMxc8H8YFH6N0RT1GWf94fzlZwV2pRS67Ebq5Ase4740/aBJH+6MklncRSKQCxBuufa6vOe+Fusy/vQkMhsybWsk2CeRz7f9saftRatUnrPqiFL/L6qsfnA6F4d6esGmiiQEBVHBN9+TyODz74yyt+ANVI+kXzfqQlBYINACrB9+csmAYZ5eF4AcBnl4XgZYZ5eF4HuGGGAYZGSez/AFH6jJOAYYYYBhhhgGGGGAYYYYBhhhgGGGGAYYYYBhhhgGGGGAZhOwCsW7AEn8VzmeK/FMhXR6lh3EMlf/U4HDOj6sNqHCAKpYlVPxdrfN2aon5OWL9petd9dpkVAW8pF4HcyHgf24/JyveDZyssEvp4kKkMLBQiiPtQN39saeMtLM2siAUt6FVXUgXtUhG5PHLA/wBfjA6V4AmcwSRve6GZoyD3HCtX9Scs+c7/AGeTy7ZS5YszFt7dma2F/BBAHI4y8Q60H6hR4/HOBLwzENheB6TmqfUKi7nIUcCz9zQw3jtfOQOvaETQlCaG5WPNfSQf6fb3wGl4XkfTy7lv9P1GbLwNwOeZrDYYGkrTflv9DksYul1QteQOSD/9clRagdiecCRhkObqUauEY0Spe/ah35z3pvUEnhjmS9kih1vg0eRgS81PJzQF4r6l4kgiUkncfMEW0EXuLbff2H+hyJ1fxLpoSsYmVZJDaii3Hu1D2++BY1N5r1OoWNS7mlHcnKvoPFivNIqDfEm0FgKbcxpOCRakBjur2xb4+8XSw7YYI9xkXcXotSe/pHbni8C/A5pk1aK6xs6h3BKqTya70PfKf4T8XvqAVmAVk2HcvuG3dx7civ1ysy+NGn1UsqJGjQxOkXmdwdxG4n59649+cDo562P3v928qT6d3mbfQeLoH5xtnHdF42DPHqUsOwuZSwZQLCEqDyu6iwHwB2zor+I0ChgpYXRI428WLvmiL5HxgPcMr8fXwW2MwFcE9vVYArk92Nc/fIx8TSPaQw7pCaUBgQK+rd2AIPHfAtOGVqfqmr3ALEgoncu5WNcUb3DbfPFfHOYaTxlA4JLopBYUzqLKmqBDG+eOLwLRle6j4vghlMTiS1YKSF9I3AEHvdcjNcviRt4CLCyswVD5tMSRdVsIJ/XKn1XQzfvUth2ilUOzRojU/bywxHPpA7/nA6gDnuUDQ+OwqMpXd5QpmZhQ70GYWNxIqhZvJWh8aNIf92q18uK5/wDPbAumRdasciPHINyMCjL8giiD9qxMPFCdjyfgWQP1qh/XIsviaMsKVjRPYA+3vXbAoGi0emXR6+Qx+qFpAtsdgO6lIHdWBH3xgNTMziOb60haWMi7sOQPu3td/JrI66d5DrYERlWWber7Tt27vMI3cg2SeL/pjvpnRpDNFOUoxReUFYj33WwrcRw3Y4ErwdrzLpo3CyA0qsG9QForAqasrZHzV89sfaxj5fF3zzXHc++K/D+kOkhXTkg19LCyWJ459NX9xX4GTJNauxg3Cp3dioHJ+Sw98DV0XWugKdzf3457YyfrqUwH1KQD+vvx/wCcYlPVYBwsqMWH8HLfmh3H3FgfOQNO0P8AvBLGACSdx2nn7HA1a3VzCYsrMNh4U8E97+b/AFxl1LqcrxSDdQMTAgDsdpyCupQGy4IJB3br/S6qv1zz/a0HqRin0ngNdg/pgWuDX0qgkElQR818nNkfU1LBQbvg/Y/fKdF1uILGhdCyqoLE0LAA+OffMo+sBXBqEpdswcX9q9u+B0BThlOHiVH+plr222fxZ7dsMCEPGEEzoIzINxBW1ILbhwE/m5rt7HNur6rqIZ9g02omtbYxkUP5fqIv3v7jOeeGPEiadGjkLRS7Nkcr0/kHcT6QSe4LEEADhb75efDvWE1dwjUo+piZ1VrH+KlWGI/iYXzt9wawKH4y63K02p/eXkiYNF5cLUdi+4JV6AYeomjzQy8dS8T6uLT6d4U82SVbZbAUnaCaY8gVzx8/bOfePFXT9QQSMZnYRPIa23tBQHbQNgAGvfnJfUPE5fUOittihAWGiotFQWPWaDm91gWTx2GBeZfCWjeFCYyxJErK0jmt3J53X34GWbp3hTRqoJgjLUAWrkj2B+cUeCeupq4E3kLNHcbr2uuzD+ZSvv8AnMfE/i3yo2XT07FTTAFuaIFKOScCm6dmk14068Qu8ZbaSKRA7qpIP0G65vvWQeuPFLrd+pV0dv8A+ZtUo+j+Fip28EUR78c5I6G+s1BuOPTkIvqVxtJ2ngHYCysPk8ZH8MeHZnLah2CeonaWWl9Z9TBgDtA44N8fpgONW0um8uVBGRKGVfJZ9wBCgMbHYCz7AEntlX1nSmTUyRxRySIFt1bki1LH1ITQPsclDTH96KO5SRCACCPYWVJXdwV7EX+M1dT8QJqWL7pUeBWhEgXb5iiuGPYt9VA/bAa6n93SKCIiIF4X3KBZj2x/4ZViS1g3YJI5PbGv70JtK8SqrSNCjqWcX5gp4gLPA3igfz2yueHeq6eR9OigjaWiYSbeNy8Mr/w32K3WaPB0ph1irqGUF5gQtDfuBPHagvN/isC/6gS+TFKyFl3AsSg3BCLO7vXPuQO/tjXS9ZY6WWfSRDfIX2biNg2gku20n+K+O5NfnKH1/wAVT6fqkywF5A4S0jICkDtwVrdVgn8c/DnQde00MjQSTOzSM0oUqyuCR9Jo9/f/AL4HKtSJXlE8xEjFiGl72xZmv8c0K47ZZNE0rwwokbR2C0hYH1C6eQg1tVV7EccD+bMPE+ujldIV3qi6heCSLkY0aQp6AFKijx785cOpdbijkfpqwlGCMAqgcobrdt59QAYj08MMBP06fS+SpSIyE1F6eGf2tQp5YH3uxjZzpSHjaXymSvMSfUcjgezWWHtdH84ij6f5cqjSOtUCFLR+ZDNV+Wzu3G7uDXYAd6vCfVyOWGu8qSFPSI5E8yRXFj/eL6kW+xsnmuB2A0vThqhshKw6WOTaJJWoHuCVA+r00BZ4uvnGPWYvJiigWSN5ENzUTQYn0AenmgKA4JJ7c4Q9d050xnEZSJGEcQVVb1clW8sj07eGrf8A91ul0OyMGLWiMSXJ6oGL1f1E+YWtjVdy3FXgMDAjop3ThqBXcy2xK8jaATQ/63mzTatRDvmaQqTtUFo1B288DkH35Y4uOhCI0kBM4TbVAySHuSxX0mBW+wPf4HMGFlEkLO8B2SK4gVeNyk+l6WlYHuecC06Hx3K5UR6REDUqu9g2fpo+XRPbgXm6PxDr9ys27Yx2lVV2cgkgMBQULx34y39SZ9Ro6lRF3rEy7W3kMzLXdQLUngj+2K4upwQLJHCwIiBfc73bm9i2T9AYMB7ChWBs1HiIRR0FmMhoAyIQ7HbZIUghV9rF2Qa7XlS03iZ9VMw0qRMIkZpJtQGES/b+YkngEkduBiXqul10oBUCYT8llcWf5lING7BHuK/GSunMXnj6bpGQRKC+pdRW9k5ZVP8AKDa3zdsfjA3dX0eqd1keRmC8xSoqrHFyPVGzHzGI28q3cN7g42kTZBF5xjjmk9TRjbSrfBLUW57j85saLUalt0SwDTR1GkMvsBRPx6iK4sgUBXGc6kbUSzyPJq0jZpdrB2FKO10L9IA28YF81ccDN60ViP4t3Nf3/rnsGm0wWwgJPABNjg1+PjKb1fWy6RIkfbKWLNHJ/CwBoHg8rZ+kgHt3xa3iGS23spNfSu4J7H5sHuOOMC+HTwn1MgPB2lWC8j25cVivUQAOq0I95u2ZSa+RRJIrucx6bHoYdOj62J5Z5B5giDtsVD9F8/UR6ufkYq6x1kMf8CCKBG4pDbMB/OT/AJYEltbtf1P5re9kiMACuOxJ+/8AnnmQNLr1pg6liQKPxR5wwEetjaSNix2sllQ3p9NjcoB+ong1h4XgmWWOeGg0LiSud3po0FALGxx2ruLyf1KACETF97SkBY9jHkjuLFE8e32zR0fSaeR7m6gunIrlYZGYEiyLAFEHj9MCZ4ygn1GuG5hJNIpqMCii/WqmzZ4PAoe+J9OJInbzUkVgApQqVcq19rF+1/1yx9X8OyyCCeSWeaFt22baFa7G0Asd3q7i/g5j4gieExUbdUWQSyMPOjAJXaxJplo9mFizgWjwxLqFWaKed1mjZdiS+lVPlpsa1W/o9Nc3eI5tY2o1EkiyKqo21mRWG4gn6V29/vY4K/OY9Wn1ZmlZWUlgnmtGw2ykIqgqOCPSAa+ScT9NYy0u8Q7Wcq7OUS/SzowAJLkbaPA7D2wNulid5JJQGiKc7T6WPPAruSBzkmX93CMVmdnlHKBSmxt3ckOQeACQQbvvmrxFNDHPGYmYgxqWYvu9fuL2g8cAiu+MOj6pFZRJGj6eQgkut7G+m+1rx78gjgjAY9JP7pI8bEKoJMzMOCa+mgvKn2+byweNi76DSw6fyyJTvYbgFKqn0qe12wIHwuLfE+h8yLz2kiiBaMygAsWKn00ODRUAEj/TPI9Ys+kmCnYIypCxDYVAIU/SQbok9+aGBTf9mxwOoB82QOu+PnaQCCQGWrP6e2Wrq/iRJ0XRuhYLIrw7FG4CuOT3YGxxX9sonS5od4M05Qqx5KszFr+Lsfrlz6G5ULMJRLBC7IzBWSQLIPUu0rRUbrBB4s1gQ+ndGkkkdlPnEt5K7yyWhsp2Beu3qAq/fNPWC6TAal3gNqCY6Z35K+Wjgrxt3Hcx49I+w0f/AJDqoln/AHRJxo2dXd2Ul42UcgP9Irg3XYDtijqvX/3n6qXaaiC/WlDaKfuxPc+xJJrAucGv00vm6QdOVEjQu29mk1G1aZrb/wDW3N8N3BGa/D/TunarUDUOWm+pfJlFMsYFo5Ibk+w78VkLwHK0WyaVIkit90zMzmYsuyRe/q555sWcieMIJI3m1SecNLI9xtEQqcgARuq35dEGgRyPzgWnr/S4fMSDSylpSgK8szIGP1My3u7WBtNDFA6qfLo6NisblGZ33AP2snbuU17ce2V7whqzFukYtvIILhiCAQRVjkce95fvA0WipiZ0ZxIz+WUYgWLW1LUzWCAR9sBL1plg0qxbF2Nt2m7KsCryMxB5HYV70o9sjh5JlDbXaO/8FduzznArzGNWkKcDg12Fkk4z6/07R8KihIIpHk1AQHe0rHiNCfpF3bAgKoA9hlP6j1eabUFLZIaBARdp8pRyEF1VXt/NnucBv1F5oFRWHlq7biQ6iaUqBbkg0I7vbVLx798z1k8rKJd7bbtQSeBf0luCeKPP4xRrurIwjSFdQ4uoxOVZ2BO2htFkcDjvxjHV9LMaI2slttpddOhIA+mjKb452+kCyTQ+cD3qHi3UwwnSKFjBfeGWyxFg0CTwLF8c3ibVdSMiogAVY7AA57ckn9c0pK+oOolJQ+Qm8WdoCg7AqKPT7g1/w8XiiHUen7kkH3JvtQwOpaTqfl9HjcxiQBASCa43DkEdiNx/SxlZ6R1sI5jjsLLIpIAFnjjtyaPt2/rlp6N0nUDRQRyQvskjogoeAUPf47f3GUfw70pjqwjRGUIXUqw9J4IBPIrmjftgP9R4hKITvkkVWMR8yqRgPb34q+OMa+BOvr5cxmeHeJFkG9FtvZh8tY7VyPnKr1rpUGlYMGYKRXl0HIauSGY/PyPfIPTdUSJniYRR0NyWQWG7hQ1XzV/82BevG+jm6hp0MG15BMzIgKqzR0QSLI3Hf/YDOb6npc8DeXPDJGx4AdCLP24pv0vLNF1dizarbSQp5cajgcDvx8sQPxedA6b1J9RpQkqJPxYVh3K80Cfpb4PyBgco1uoZGeNmDsvosA1wKbkm7B4uuechRScjGvibpKxyrJEWOnmBkiZrsfzIbN71bg3z2xUqnvgMl1F3QCg8139vk84Zo0xwwH/UepQs8K26CB18lmVVXYDRBaMDvzTc1+uY+HujaCRp0dNx3llO8l1G4gqL4cAfxV98U6jqquhWuRyPf/Pg/isy8G9LTU6vbLK8I2s42UASu2gt3XFkj7YGrrmojWeWHSTO+lYr5YZ2IoKtghvcPeS+k9Phk0zmaXypEkFMxJBQgAXf8Aa/p7d+Rlt674N0bOJ2TZtsuY/91JRB+kcqx5BA75StQY1lAj3NCG7e23379zzgTul6GJwsjTxR3YkAkdaZbAeyhWzwV55Ixe88Xmb9M0gKsGVm/wB5x7krwG78j+mQ4VIWRFZvLZgShPBo8WL5PI7ZhHCob0H5sH/Q+4/P9cCw9L6JNrFkaY7nViwuSixbvz8EDJPh7qkQSSIBVZrUqdpsXVAtd4t6JqpIpWkdWluhtVq8wAABT8cD+2NtLpI2fzJenTtAwJ9NgqfemQDt9xgbZejeTGuxnkq2Magg7bHHdl5Nc0Pwcl9NiQQlTp23yqolurkWrZBJdEnglSQaNg8Vi7xB0tIIRPpyUikcAIWfzAQD9W5F97yN0Xxc+lljkjG5R/vI7IV+Ks/cjjt7YEzXxRpKsbOw08pQO5EazKRdBy6kHaCRYNni/bNfijoZVU/diwi3BWDU0j7gDvCgUTVfAor7ZI6R4s1MuqnWKKGT949bB1J2KoNAFTwFHbg4i8Y9SV9Sm2bcsQWttkbiLclq5p+LokgYDvwPrxopJBNMUjdWdfMcCRCDx6FutyGyO3pGT/D/AElGd9U+zyhGUYyjyyRwSVUXZ27eTQ5AGctn1sjymeRvUTuse/8A5WWKPV0DBIG04aRWIDEiLgbrB5IIokE8UPjAb9S6+smsQRyKkUdRo6KGEaDj0gkDd8nucsnijUtoYDLozp38zarAzCTzEPHqhZAbPcm+Mqus8Huro8UolXcGYUULLYuudren8HJ/hroUSdSZJdQAjQubitRHuIBG4HjbfBPfAq/iXUBdoTSy6Quu5onBAv5SwDt+3tmrpXWX04JiPLEEkx3sccWCeAxW+19s2+LtRrVleLVyyyjTkrEX5G0mlYGvpIAOVzTzNtZfUeQ/1UBXBJH8R57+3OBd+gdckjnFqpUDlW7Etyb+fe778Zv8X6eSdjqNOz1IyrJECWCUAFKVyUJH0+x+2VPo0haQm+/z75bopTGqkEje1WP5a5HH5wGPhzpE2kL63y5C+wAFdplUHhm28BSRX35OVvxP4nfUSO0MRWNFAL1uZiCadmAo9zQJofpWTej9Cm6hqUgacRQ+q238+khfp3dySK/XLN4i/ZzpdBD5xlaaBgUYk7WW/wCIMnpcXxtYfHPsQ47BvbcFBPps/ge5zr3QNXoelwQSQGPU6lgryPRNhj/u0bkRuvwav9eKZ1vwnLpIoJNjBZ1RdxdWV2ILEjbyARRo/BxDBFNcqru2fxnlRXyQf8jgfSnQ+p+fCs6E1ISwLkWOfpNfTXavbKv+1TpnlQnVxgCmUSChdlhsa6+eO9G85V4N8XT6J2KjzYT9cZar70y/DfejYHOdC8X+IZdb0RpBpvLhkYL5jODRjcH6QOAWG0f+sCmeMpEkjgloVu2sAb7gHuD2475F6N1ePTGZfLjl8xQqhgHX+Lt2rgjn7Zh4f00mqi8l5lWMuAibGkd2A7KF5AA5vIfWulLppvKLGwppqK8+1qwsULFcdsCw+KuoxjSIkQWpdhX5Cjn+xAGWnwRrEj08SSEK55F/fnOaeHuiT6uVY4vUFNlmvYoBuj/0HznXNH4dlFiURFq7Ktj+l2BX5wIeqgR21egcA7v/AJenHanYWQD923f1zm0YPPB4HPHb25+Oc6H1hZf9oaQLGDMI29KuDuQNYPYUR6uDjU9Ngi0GslKMr6mTau5KcBiNqjcLCg7jf5OByyEc84ZN1ekVPpPY7aPfi7OGBVhJzxj3w3OgEl7vMXy3iocWrHep97ZTQ/XEVe+MYQq0iSXuAZnFgBvj5pSeSO9YHVOj9UVwgi3g0GHPpa+R3NX7d7/OUzxn0GbTS+dDHIIpAS/o4V7thxYAIojt79u2LvDni5dMAjozqPg89+wvsB7Zc9H+1lq2Jp7s0u5wPxfprAUeH/Cmq1Sbv8JLHCSWGbsR/Adv/l5r6b4NSdWO59LIHYbZFtJAn17GJFuB2HY0c7d0DqKtpo3khZXeyyEg7X5sA+68cEcEHOcftU6xDGyaeCIK9CRn3E8NdLXsT/lxgVTUdIRNMQsm97th7EA2APuO9/OW79mvXTHGyyyNGqXIGbhWTjsTwa7H75UoZPYm+Pbt/liodbmRGiWVljFkR80wY8jjj/1gX79o/wD8zTS6hZDvgKtR49HH9RRsWPn75Q+geHZtUpkSSMG+Fa7NdyaB28/1/GZjqky6eW+YZ42jNWwQryvPcD4+34xN0zUzrflMyra7ipIq7onbyBwf6YFh69p/3IxRwyXIVqWVePU5sogPIAFAn3xE0sIl3PEXjHBUOVP5J73mfW5RJO1SmUL2c36j7nmzycx6H0/z9THEQWVmDPXsg9TH8V7/AHwLx4X8HxxRLqpndJnVpIAAD5KkHYzAineiO4rEGr0xZik1JN7nnbJfJIY/xX7Zc9d1ffvJI4KKF+APb/LPdVHHJGEkCuD3BH/nOBU+h6qWBtlkAdwTwfjvxlh0xi1G5XiCtIpRpF7gcHn/AITVbuaNWMQ9c6ZNp/WtyRCrDH1p+v8AEP75P6Driyq4PBNDj+x+DgVzrUh3SLOXRh6FVju9I+mj7ivccYuTpun/AHcP5haUKWYVarfAXjkMO9n0+3N5cutThZPJeMSDUJtjII3BmYDbf8m42PznS+lfse6bHGqyI8rrduXYFubohSBQwPnjTKUBANA9/n/tj/pMazKPOl2RxdqA3t8BQaHsbJPHHe8t37UfBej0Biki3nzC1xtJfaqNVe32/plAl1sshpASFF12r/TAY+Her+RqkkeBJo1k3KposCDu3CuQ3p7du+dw8QdUhg0m4RoVbdIItvDk2w7XXJBv5zk3XvBUmnii1Ms6Ak7SI73K1X/zcWN2K9dqj5QqZyV4CkkmucDV4n6rLPHGgY7YSCFFekqgQEf0xx4X6kNTsMpBaKg6kD1jtuPAv73lQ0T+r138d+/5zbqYHikEunPPFgXz719wcDpfWtD0aafyhEiGSAt5sbWA3PcAkIwr3+ch/s91cD6LUaRm2owkKPfNA36x2DdmF8EX8HKq2p0uqjdodN5DpG27a5KM1fUB7fjFel6s3lKiKFpSNwALlf4hfvXPA7qa9hgbvCXXTpdUhcLtRmazYI3AA9vsAa/OZftB68ut1fnrQtFU7bo1fz3OIOoJTCiCCOCPj/z2z2LVqorylY0RuYsav3ABFEcf0wOz+GfB2mGjjZ5nGpkUMkiSEBGIXaFF7SBuANg3Zzzqh1+ng/8AkaYTDjfJC90Pcg0HVroj2GQf2bxyTCNXrbHGp4P0ncnlg/8AEdgNX2y4/wC3mjaRXJtSeD22EblP34Nf8pwKJ15kCnWRNKfMUxSSG/MSJloqU/gZePV+DyDjnxt1YPpNKFYMN5AdWFnaoJsXw3Iv4N4z63Hp2M8YoMsYd07rJG24FSo+4NEcqSK70aOmlnGlgLglEZgKBLJGWDc7gDYPpuvcc+2Am1kpMgMo2KbortJrvzRq/wCnvhknqcCtKVVRwBQBUE8A32o/Pzz9sMCjRy184x06jcGBoj3Bo/f9Ti9IwD3yxdN0O0o6yMrUGBWgQSOe/wBjgbeheHo9XIsEf+G7b3EjkldqrdEfPYcfbNHWPD2o0dGVVoGrVgwv/P8AqMcdPjhir1zWPStSMAAaJraeL2i/mhkHrXU2LsoO8MPqYAsQb9/7YF2/Zx1yRgY0LLDEgZ9w3bW5sKxPCkc0e3I9s5/1LqbajUPK53F2LX24JNcDtxm3ofVGg8wWQJImRq+fb+lnF3TYwZAAeMB7p3ojtWRtHo3lTVzKiskabWv2v6SPg8d8z10gRfk+33OKoY9Qy+XCZNkhplW9rMB2auDx84Ero/UguxSLRms9/YV2/wDO+WHUdFmKStoQg0+3zJYgx3rQpzRBLD8E98p2s6VLp44ZZBQk3FRYuhXeu1/6Z3yDpw0a6KRR5hmHlltoGy03888g7ao32wOQwdPjgRJtTGsm5f8ADjZiByeGaqLD4X9Tm/w9rWeSVYhHF/h2QoC7vUo29rayfp9yBmrxn0ac61wOUYq0W48bXG4AX8cg/jF/hvrR0wkKiMMzJyVJbaL+lv4e4574DnqkhhfYSbsE/Fnn/tj7o+qMg3j0sjfqD3BGVTxDqRPAJ42vYxV1+FJ9B/8APc5u6JqY2AbTkiXtJAzWJFHcoT/F8DAtfUjMGJbdJG/L+7Kfn8YmHTRDNVsivVlTQs9jXYrfH2xs28aZpk1DQqnqVzyrAjhCPf4ysdY8WPq0VNoTaP8AmNjkE/H2wLFqtNH+9aWRXMv7vJH53Y7R5i/yjmu5Ody6j1yGGF5S1hBdDuT7AD758v8AReomGQEk7exo1wc6D0PxiCBG22iebFg9t3c2p+D2wKr4n1U+p1DnVxMJ5TSW5VIl+pQFC+obbAs8nEOmnjXbtBBJ2kd9/wAUODZvt/TOgeNOh6qURz6WPzRp24KlSzIpBW1Bs1zx35PzlGj0rJJC0iBPMrURMpsFBuO0c1QYVR5FYGPWp5ElKbrMXoPPHwR+h4/TIQ1JNX9h9tvf85pM5ZmYn1Ek3+SSfzmK8t/0wNjgD75O0bbmRf5yFH2axQ/H/XF8svP9skxPsCuQQUYOOOQQeMDNdXJoDNBJEGa2QtuO3jg1xyMVdNmG0qxI5tSP4T85vHUG83dJ6w28vuAIJfknn70cjsI2U2NjA917EfBF9/vgYzRs6sVQkA2zKDt/X2GRIIizBVFsTQA98ungzxVP00N5JimjlG54mviiR245r8jEPVXaScTpGIRO5ZEjNbeaNe4F3/fA7d+zvpnkwMn8ZkR27fAB/T2ypeLfFjtr5tNEjSepYIwD3NjeP62L9ufjLnFpNV0/pTaiVjLqEIkk3c0h428VZAo2fe8oP7IeiNqNcNTIajgLSszfxMQf61e4/HGBYPEnTyushSFq6j5LSu1+gmwREVPBQqGA/AJ73iXxL195jC6loZ1LJNE3KKQqqCB/IwuwbGLuu9anl1U3UIiwjE3lpLQ9Nqdi8/8ABz+uRuldK1GtkqNSWcljI5oH35Pufxge9X1wlKOg8twKdF+gccFW78+6nt8kYZYdL4cXRlhrtOJr7GOcrXvwNoB/N4YHM/3bdRBXtR4IIr3Jqj+caaDpySA1rIo2A7Oav3IB7f8AvJ3/AOOsOI5+GFOAprn2POTU8Okkb2LBRVlFBAHGAj6n09tOykamGaxZMLhtvPY/f/T85Cl1RLWfsMsur8MRuxJnMe3iioP9BYPGLNT4fZSPLlSXmgACrf34/vgL2kXnnkLdfP8A3/6ZeIf2Y66ERToEnjdAx8tuV3DkUe9fI/plS1XTXioyKB9/n7AjjJek8WayBfLh1U6RDhU3kgAdgAbofYYELr0pEmwqy7bFMCDfv3xr0LxGUi8snhL2+55Nlauq7n9cYdL8banVSLBLptPrC5oCRArH/nFD9SM3db8IuGLt07U6RQPUYysyA+/C2QPwcCD1vpvnRQRxslrbDcyrYk9RUV3oj85e+neKhLoE0zyhNRDt2ntuKEe7ccix+ucz1PTpQFVGDijtsNE36B+DX5+cVPM6vT2rA9j7/g9j+RgdJ6jo31Ucz7WQ6RFQOOBJGV9RHsSLPIPIJGJvCvTNO8myYBgboyHaFCgXwvBP2JvI3hnqRm/+HKpkjkB2kd0IF2D7dqyHM7/vHlSbYNjnaHU7AD81XpPucBj1Tw7ppAXhIjQAktvIFXx6ee+K+h+FnmbdGZCiH6ogrMCDwdpYe/4x/wBa0WpGlCeQbLbi8UnmRbB2P1EqOx/TMP2UdY/dp59w3bkJ288kcjsPt8YFY6vp9etxSpLtJ3Vt4PPBIHviUwunqZHUXQLAgX+o7533U62LVsHdQAqjuSo5AbgGiffk8cZhNpunPFeoij8sVTOT3J2iiD3vjA4aJLyXotWyNa0SORfsc7Cng3oMikgOpUbiqytdWAT3IIBxb1H9l2meN30WrYbTREqFgD2rcgsc+9HAqum8aaqMVEQvbbQF8D578nI/V9Ysk6zsx8t95VRyEJFuoHt6+f1yVqvDupDpHJGoCoAkwbdGVHuGXgksex5Fdsr+rVgy6dq9Evf7ttX+nY4C+Ujnj/tnuhlG9d/K7huo0avn8cZP6t0wxnng3X2xS0RHOB0lehTeWG6ZqIgT/Cm3zK+8nqP29sUR/vsqyfvBkY6an2T2wLkhQm1vqsXwOKyraDqEsLiSJzG491/19iPsctXVfGzTxw3/AL4Puk49AVVpa/JJY/FYDjwv+z6F4w2qD+Y5LbUagq+w49/8sRftE8MLpHj2S71YUEatyAG+SByCSee/5x3p/H5oeWm1q9+QPb/rlZ6n1Iz6i5zZYi+T2+B8YFSMR5PsP7Z1L9lvU59Vqo0SJQkKqXK2PSvZT7csL/Q5RNF0gyTJCH2eY6x7mPpFnua9s+jf2feCU6XAyB/Mlka3ett12UCzwBf6k4EzxXrZP3OUIm2WQGNFcr6t3B9yPps8/rnPeidVSXTdU0+jj8tIdOEiUi2NBhIzMCQSWDe/3yR1vxWsvXYtPvuBFaCgSB5jAktx3IICj9c5hqYJ9FqJY1d1KM8bUxG5eRz8gqb5vvgMH8QyDTaaPda7nkPmAOCwOxW5Fnao4x1otK/kpO0+9JJdiycqVlom6K1t47dvgZW+paEjSaKRV4ZZgaBNFZTd/oRjnRdUH+z4YVUs6TtIVrgqUK3ZBHF/GA80/iiUDYrxBwfUJTuiah3BJO0/bgYYi6f0KSd2JZUX+Yq5s/hAT/XDAdr0gr62JomhY/uB71mWoBIItgRdmqBF91J73/rnQv8AZGpZdriJfSAKA4q+wB70fnF2n8NxqXaXz5XultSV4A7gA3gc+g8Nl5N5d2YrXKLVd/Yf3x5ofCuokQhGcAcEIgFkEg8yWPb2FZcNNBKrtYmVdqALEixqvC3byNyf0Hvm/X9VeEIu2PkmpJtSFAJ5r0LeBRuo/s41pW4Sz/zLKU59uCtD9DiKP9kuvckyRwxp7t5vb71Ro/2zoOq8UIqupnh3cgiCKaQmx7OzbSa96OaV6zHMjGQa6T+QbAqDvyFsLY/4rwKj1L9k2sHlnSNAqp6t5Z1fea53bSWA9jwPtmcvgTr0SERz7gfrVZySwI9QpwAcaazTSyyL5aa5QW9TS6jmvagjEX8DHnSdJNF/+2Ykn+OQk3Ve5PGBSen+F+vy7I036eGMsR5zr3f6jQBJH/D2+Mg+IvEEmkR9LLq9Pq2jPlmF9KNq8WadaoC/Y9864J5GoO5K3zd0Pz9sSzeCNM7Fk00DX3GxbsnvZF/3wOH6TxGsbF4YEhkqtyM+0DufSxIs0Blgb9oYmiEWt0sc9fTJdOPx/wC8vnVf2W6edCFgOnkHZ07fqpNEfisq03gSTRgK8cOp3ekEqQUHz74FSTq0EJMmlDxubFEHgEURYPPHzmjoOikndk08W9gjMLfbtqhd8XQ9j8476t4WlDUmnVQexVxX9yP8srev0U2nILI6FuxJ4P4IwHcPVdXpJfKm2vdjyi4Zfjutkfi8la/xRLLCdPKiwxjlREtiwT3JPI++U2BzZJUHn44PPI4+cYjUf4hZdyKx5Uc0PgX3wGm94Y0ktjZ2oyuVv+KwTfvd0M2RdcYguRKJRXqRmpx8GjxxieRbsqK+3vebhIdijeRR5SiP1v3wHmr8VahfMAXYJeCrptIF8ew3cfN++J4NLLqWZ1BZwQznj37f1r+2RtfKzHu20dgWJA/F9sND1CSLds43UDx8XgOPENn2Nnmq7HEaABW3D1HgX7ZNPXZCeVByRF1tAfXDu/XArrijnglzfItjt757ptCHJvjjjjufjA0NJx9jk1urXtuqUALft88/c56vSGv6dwH3oEe/3/pjzpsmjRt02l8w/eQ1/wDUisCPJpNG6CUSMrMAWS72n3C8fPOde0X7SkbRTahk8swAJEu8HzXIpfT9VDgknirykzdZ6bs40kYPaniU0PsRkeaTpzr6tMi/8UJZD/ax/UYFH03UJEmWYkllkD2OLbduP9aOXTxVqtLrNWZo9QsYdELiRSDvAo1fHK7efkZTpovN3pp0JWMM5dqDFAQLrtYscLZ5yLp479JBv24wLn1LVxLDBAHYrD5hVq2kmRgWujR+1Yo1vWHdVRVVFTtX1Hnu1k84vhRhVD+3GT4NAZPpWj7/ABgTena2eyxcmhySOPj4wxtoNDqdNB5zxI8Ep8sq4sblNi19jxYP5zz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7" descr="data:image/jpeg;base64,/9j/4AAQSkZJRgABAQAAAQABAAD/2wCEAAkGBxMTEhUUEhQWFhUWGRwXGBgYGR0eGxscHBoaGxwdIR8eHCggGhsnHCAeIjEkKCkrLi4uHB8zODMsNygtLisBCgoKBQUFDgUFDisZExkrKysrKysrKysrKysrKysrKysrKysrKysrKysrKysrKysrKysrKysrKysrKysrKysrK//AABEIAMABBwMBIgACEQEDEQH/xAAcAAACAgMBAQAAAAAAAAAAAAAABQQGAgMHAQj/xAA8EAACAgEDAgUDAQYDCAIDAAABAgMRAAQSIQUxBhMiQVEyYXGBBxRCUpGhI7HBFTNigtHh8PEkkhZDU//EABQBAQAAAAAAAAAAAAAAAAAAAAD/xAAUEQEAAAAAAAAAAAAAAAAAAAAA/9oADAMBAAIRAxEAPwDuOGGGAYYYYBhhhgGGGGAYYYYBhhhgGGGGAYYYYBhhhgGGGGAYYYYBhhhgGGGGAYYYYBhhhgGGGGAYYYYBhhhgGGGGAYYYYBhhhgGGGGAYYYYBhhhgGGGGAYYYYBhhhgGGGGAYZoGrjL+XvXeBe2xur5rvm13ABJIAHJJ7DAywzGKQMAykEEWCOQQffMsAwwwwDDDDAMMMMAwwwwDDDDAMMMMAwwwwDDDDAMMMMAwwwwDDDDAMMMMAwwwwDDDDAMMMxc8H8YFH6N0RT1GWf94fzlZwV2pRS67Ebq5Ase4740/aBJH+6MklncRSKQCxBuufa6vOe+Fusy/vQkMhsybWsk2CeRz7f9saftRatUnrPqiFL/L6qsfnA6F4d6esGmiiQEBVHBN9+TyODz74yyt+ANVI+kXzfqQlBYINACrB9+csmAYZ5eF4AcBnl4XgZYZ5eF4HuGGGAYZGSez/AFH6jJOAYYYYBhhhgGGGGAYYYYBhhhgGGGGAYYYYBhhhgGGGGAZhOwCsW7AEn8VzmeK/FMhXR6lh3EMlf/U4HDOj6sNqHCAKpYlVPxdrfN2aon5OWL9petd9dpkVAW8pF4HcyHgf24/JyveDZyssEvp4kKkMLBQiiPtQN39saeMtLM2siAUt6FVXUgXtUhG5PHLA/wBfjA6V4AmcwSRve6GZoyD3HCtX9Scs+c7/AGeTy7ZS5YszFt7dma2F/BBAHI4y8Q60H6hR4/HOBLwzENheB6TmqfUKi7nIUcCz9zQw3jtfOQOvaETQlCaG5WPNfSQf6fb3wGl4XkfTy7lv9P1GbLwNwOeZrDYYGkrTflv9DksYul1QteQOSD/9clRagdiecCRhkObqUauEY0Spe/ah35z3pvUEnhjmS9kih1vg0eRgS81PJzQF4r6l4kgiUkncfMEW0EXuLbff2H+hyJ1fxLpoSsYmVZJDaii3Hu1D2++BY1N5r1OoWNS7mlHcnKvoPFivNIqDfEm0FgKbcxpOCRakBjur2xb4+8XSw7YYI9xkXcXotSe/pHbni8C/A5pk1aK6xs6h3BKqTya70PfKf4T8XvqAVmAVk2HcvuG3dx7civ1ysy+NGn1UsqJGjQxOkXmdwdxG4n59649+cDo562P3v928qT6d3mbfQeLoH5xtnHdF42DPHqUsOwuZSwZQLCEqDyu6iwHwB2zor+I0ChgpYXRI428WLvmiL5HxgPcMr8fXwW2MwFcE9vVYArk92Nc/fIx8TSPaQw7pCaUBgQK+rd2AIPHfAtOGVqfqmr3ALEgoncu5WNcUb3DbfPFfHOYaTxlA4JLopBYUzqLKmqBDG+eOLwLRle6j4vghlMTiS1YKSF9I3AEHvdcjNcviRt4CLCyswVD5tMSRdVsIJ/XKn1XQzfvUth2ilUOzRojU/bywxHPpA7/nA6gDnuUDQ+OwqMpXd5QpmZhQ70GYWNxIqhZvJWh8aNIf92q18uK5/wDPbAumRdasciPHINyMCjL8giiD9qxMPFCdjyfgWQP1qh/XIsviaMsKVjRPYA+3vXbAoGi0emXR6+Qx+qFpAtsdgO6lIHdWBH3xgNTMziOb60haWMi7sOQPu3td/JrI66d5DrYERlWWber7Tt27vMI3cg2SeL/pjvpnRpDNFOUoxReUFYj33WwrcRw3Y4ErwdrzLpo3CyA0qsG9QForAqasrZHzV89sfaxj5fF3zzXHc++K/D+kOkhXTkg19LCyWJ459NX9xX4GTJNauxg3Cp3dioHJ+Sw98DV0XWugKdzf3457YyfrqUwH1KQD+vvx/wCcYlPVYBwsqMWH8HLfmh3H3FgfOQNO0P8AvBLGACSdx2nn7HA1a3VzCYsrMNh4U8E97+b/AFxl1LqcrxSDdQMTAgDsdpyCupQGy4IJB3br/S6qv1zz/a0HqRin0ngNdg/pgWuDX0qgkElQR818nNkfU1LBQbvg/Y/fKdF1uILGhdCyqoLE0LAA+OffMo+sBXBqEpdswcX9q9u+B0BThlOHiVH+plr222fxZ7dsMCEPGEEzoIzINxBW1ILbhwE/m5rt7HNur6rqIZ9g02omtbYxkUP5fqIv3v7jOeeGPEiadGjkLRS7Nkcr0/kHcT6QSe4LEEADhb75efDvWE1dwjUo+piZ1VrH+KlWGI/iYXzt9wawKH4y63K02p/eXkiYNF5cLUdi+4JV6AYeomjzQy8dS8T6uLT6d4U82SVbZbAUnaCaY8gVzx8/bOfePFXT9QQSMZnYRPIa23tBQHbQNgAGvfnJfUPE5fUOittihAWGiotFQWPWaDm91gWTx2GBeZfCWjeFCYyxJErK0jmt3J53X34GWbp3hTRqoJgjLUAWrkj2B+cUeCeupq4E3kLNHcbr2uuzD+ZSvv8AnMfE/i3yo2XT07FTTAFuaIFKOScCm6dmk14068Qu8ZbaSKRA7qpIP0G65vvWQeuPFLrd+pV0dv8A+ZtUo+j+Fip28EUR78c5I6G+s1BuOPTkIvqVxtJ2ngHYCysPk8ZH8MeHZnLah2CeonaWWl9Z9TBgDtA44N8fpgONW0um8uVBGRKGVfJZ9wBCgMbHYCz7AEntlX1nSmTUyRxRySIFt1bki1LH1ITQPsclDTH96KO5SRCACCPYWVJXdwV7EX+M1dT8QJqWL7pUeBWhEgXb5iiuGPYt9VA/bAa6n93SKCIiIF4X3KBZj2x/4ZViS1g3YJI5PbGv70JtK8SqrSNCjqWcX5gp4gLPA3igfz2yueHeq6eR9OigjaWiYSbeNy8Mr/w32K3WaPB0ph1irqGUF5gQtDfuBPHagvN/isC/6gS+TFKyFl3AsSg3BCLO7vXPuQO/tjXS9ZY6WWfSRDfIX2biNg2gku20n+K+O5NfnKH1/wAVT6fqkywF5A4S0jICkDtwVrdVgn8c/DnQde00MjQSTOzSM0oUqyuCR9Jo9/f/AL4HKtSJXlE8xEjFiGl72xZmv8c0K47ZZNE0rwwokbR2C0hYH1C6eQg1tVV7EccD+bMPE+ujldIV3qi6heCSLkY0aQp6AFKijx785cOpdbijkfpqwlGCMAqgcobrdt59QAYj08MMBP06fS+SpSIyE1F6eGf2tQp5YH3uxjZzpSHjaXymSvMSfUcjgezWWHtdH84ij6f5cqjSOtUCFLR+ZDNV+Wzu3G7uDXYAd6vCfVyOWGu8qSFPSI5E8yRXFj/eL6kW+xsnmuB2A0vThqhshKw6WOTaJJWoHuCVA+r00BZ4uvnGPWYvJiigWSN5ENzUTQYn0AenmgKA4JJ7c4Q9d050xnEZSJGEcQVVb1clW8sj07eGrf8A91ul0OyMGLWiMSXJ6oGL1f1E+YWtjVdy3FXgMDAjop3ThqBXcy2xK8jaATQ/63mzTatRDvmaQqTtUFo1B288DkH35Y4uOhCI0kBM4TbVAySHuSxX0mBW+wPf4HMGFlEkLO8B2SK4gVeNyk+l6WlYHuecC06Hx3K5UR6REDUqu9g2fpo+XRPbgXm6PxDr9ys27Yx2lVV2cgkgMBQULx34y39SZ9Ro6lRF3rEy7W3kMzLXdQLUngj+2K4upwQLJHCwIiBfc73bm9i2T9AYMB7ChWBs1HiIRR0FmMhoAyIQ7HbZIUghV9rF2Qa7XlS03iZ9VMw0qRMIkZpJtQGES/b+YkngEkduBiXqul10oBUCYT8llcWf5lING7BHuK/GSunMXnj6bpGQRKC+pdRW9k5ZVP8AKDa3zdsfjA3dX0eqd1keRmC8xSoqrHFyPVGzHzGI28q3cN7g42kTZBF5xjjmk9TRjbSrfBLUW57j85saLUalt0SwDTR1GkMvsBRPx6iK4sgUBXGc6kbUSzyPJq0jZpdrB2FKO10L9IA28YF81ccDN60ViP4t3Nf3/rnsGm0wWwgJPABNjg1+PjKb1fWy6RIkfbKWLNHJ/CwBoHg8rZ+kgHt3xa3iGS23spNfSu4J7H5sHuOOMC+HTwn1MgPB2lWC8j25cVivUQAOq0I95u2ZSa+RRJIrucx6bHoYdOj62J5Z5B5giDtsVD9F8/UR6ufkYq6x1kMf8CCKBG4pDbMB/OT/AJYEltbtf1P5re9kiMACuOxJ+/8AnnmQNLr1pg6liQKPxR5wwEetjaSNix2sllQ3p9NjcoB+ong1h4XgmWWOeGg0LiSud3po0FALGxx2ruLyf1KACETF97SkBY9jHkjuLFE8e32zR0fSaeR7m6gunIrlYZGYEiyLAFEHj9MCZ4ygn1GuG5hJNIpqMCii/WqmzZ4PAoe+J9OJInbzUkVgApQqVcq19rF+1/1yx9X8OyyCCeSWeaFt22baFa7G0Asd3q7i/g5j4gieExUbdUWQSyMPOjAJXaxJplo9mFizgWjwxLqFWaKed1mjZdiS+lVPlpsa1W/o9Nc3eI5tY2o1EkiyKqo21mRWG4gn6V29/vY4K/OY9Wn1ZmlZWUlgnmtGw2ykIqgqOCPSAa+ScT9NYy0u8Q7Wcq7OUS/SzowAJLkbaPA7D2wNulid5JJQGiKc7T6WPPAruSBzkmX93CMVmdnlHKBSmxt3ckOQeACQQbvvmrxFNDHPGYmYgxqWYvu9fuL2g8cAiu+MOj6pFZRJGj6eQgkut7G+m+1rx78gjgjAY9JP7pI8bEKoJMzMOCa+mgvKn2+byweNi76DSw6fyyJTvYbgFKqn0qe12wIHwuLfE+h8yLz2kiiBaMygAsWKn00ODRUAEj/TPI9Ys+kmCnYIypCxDYVAIU/SQbok9+aGBTf9mxwOoB82QOu+PnaQCCQGWrP6e2Wrq/iRJ0XRuhYLIrw7FG4CuOT3YGxxX9sonS5od4M05Qqx5KszFr+Lsfrlz6G5ULMJRLBC7IzBWSQLIPUu0rRUbrBB4s1gQ+ndGkkkdlPnEt5K7yyWhsp2Beu3qAq/fNPWC6TAal3gNqCY6Z35K+Wjgrxt3Hcx49I+w0f/AJDqoln/AHRJxo2dXd2Ul42UcgP9Irg3XYDtijqvX/3n6qXaaiC/WlDaKfuxPc+xJJrAucGv00vm6QdOVEjQu29mk1G1aZrb/wDW3N8N3BGa/D/TunarUDUOWm+pfJlFMsYFo5Ibk+w78VkLwHK0WyaVIkit90zMzmYsuyRe/q555sWcieMIJI3m1SecNLI9xtEQqcgARuq35dEGgRyPzgWnr/S4fMSDSylpSgK8szIGP1My3u7WBtNDFA6qfLo6NisblGZ33AP2snbuU17ce2V7whqzFukYtvIILhiCAQRVjkce95fvA0WipiZ0ZxIz+WUYgWLW1LUzWCAR9sBL1plg0qxbF2Nt2m7KsCryMxB5HYV70o9sjh5JlDbXaO/8FduzznArzGNWkKcDg12Fkk4z6/07R8KihIIpHk1AQHe0rHiNCfpF3bAgKoA9hlP6j1eabUFLZIaBARdp8pRyEF1VXt/NnucBv1F5oFRWHlq7biQ6iaUqBbkg0I7vbVLx798z1k8rKJd7bbtQSeBf0luCeKPP4xRrurIwjSFdQ4uoxOVZ2BO2htFkcDjvxjHV9LMaI2slttpddOhIA+mjKb452+kCyTQ+cD3qHi3UwwnSKFjBfeGWyxFg0CTwLF8c3ibVdSMiogAVY7AA57ckn9c0pK+oOolJQ+Qm8WdoCg7AqKPT7g1/w8XiiHUen7kkH3JvtQwOpaTqfl9HjcxiQBASCa43DkEdiNx/SxlZ6R1sI5jjsLLIpIAFnjjtyaPt2/rlp6N0nUDRQRyQvskjogoeAUPf47f3GUfw70pjqwjRGUIXUqw9J4IBPIrmjftgP9R4hKITvkkVWMR8yqRgPb34q+OMa+BOvr5cxmeHeJFkG9FtvZh8tY7VyPnKr1rpUGlYMGYKRXl0HIauSGY/PyPfIPTdUSJniYRR0NyWQWG7hQ1XzV/82BevG+jm6hp0MG15BMzIgKqzR0QSLI3Hf/YDOb6npc8DeXPDJGx4AdCLP24pv0vLNF1dizarbSQp5cajgcDvx8sQPxedA6b1J9RpQkqJPxYVh3K80Cfpb4PyBgco1uoZGeNmDsvosA1wKbkm7B4uuechRScjGvibpKxyrJEWOnmBkiZrsfzIbN71bg3z2xUqnvgMl1F3QCg8139vk84Zo0xwwH/UepQs8K26CB18lmVVXYDRBaMDvzTc1+uY+HujaCRp0dNx3llO8l1G4gqL4cAfxV98U6jqquhWuRyPf/Pg/isy8G9LTU6vbLK8I2s42UASu2gt3XFkj7YGrrmojWeWHSTO+lYr5YZ2IoKtghvcPeS+k9Phk0zmaXypEkFMxJBQgAXf8Aa/p7d+Rlt674N0bOJ2TZtsuY/91JRB+kcqx5BA75StQY1lAj3NCG7e23379zzgTul6GJwsjTxR3YkAkdaZbAeyhWzwV55Ixe88Xmb9M0gKsGVm/wB5x7krwG78j+mQ4VIWRFZvLZgShPBo8WL5PI7ZhHCob0H5sH/Q+4/P9cCw9L6JNrFkaY7nViwuSixbvz8EDJPh7qkQSSIBVZrUqdpsXVAtd4t6JqpIpWkdWluhtVq8wAABT8cD+2NtLpI2fzJenTtAwJ9NgqfemQDt9xgbZejeTGuxnkq2Magg7bHHdl5Nc0Pwcl9NiQQlTp23yqolurkWrZBJdEnglSQaNg8Vi7xB0tIIRPpyUikcAIWfzAQD9W5F97yN0Xxc+lljkjG5R/vI7IV+Ks/cjjt7YEzXxRpKsbOw08pQO5EazKRdBy6kHaCRYNni/bNfijoZVU/diwi3BWDU0j7gDvCgUTVfAor7ZI6R4s1MuqnWKKGT949bB1J2KoNAFTwFHbg4i8Y9SV9Sm2bcsQWttkbiLclq5p+LokgYDvwPrxopJBNMUjdWdfMcCRCDx6FutyGyO3pGT/D/AElGd9U+zyhGUYyjyyRwSVUXZ27eTQ5AGctn1sjymeRvUTuse/8A5WWKPV0DBIG04aRWIDEiLgbrB5IIokE8UPjAb9S6+smsQRyKkUdRo6KGEaDj0gkDd8nucsnijUtoYDLozp38zarAzCTzEPHqhZAbPcm+Mqus8Huro8UolXcGYUULLYuudren8HJ/hroUSdSZJdQAjQubitRHuIBG4HjbfBPfAq/iXUBdoTSy6Quu5onBAv5SwDt+3tmrpXWX04JiPLEEkx3sccWCeAxW+19s2+LtRrVleLVyyyjTkrEX5G0mlYGvpIAOVzTzNtZfUeQ/1UBXBJH8R57+3OBd+gdckjnFqpUDlW7Etyb+fe778Zv8X6eSdjqNOz1IyrJECWCUAFKVyUJH0+x+2VPo0haQm+/z75bopTGqkEje1WP5a5HH5wGPhzpE2kL63y5C+wAFdplUHhm28BSRX35OVvxP4nfUSO0MRWNFAL1uZiCadmAo9zQJofpWTej9Cm6hqUgacRQ+q238+khfp3dySK/XLN4i/ZzpdBD5xlaaBgUYk7WW/wCIMnpcXxtYfHPsQ47BvbcFBPps/ge5zr3QNXoelwQSQGPU6lgryPRNhj/u0bkRuvwav9eKZ1vwnLpIoJNjBZ1RdxdWV2ILEjbyARRo/BxDBFNcqru2fxnlRXyQf8jgfSnQ+p+fCs6E1ISwLkWOfpNfTXavbKv+1TpnlQnVxgCmUSChdlhsa6+eO9G85V4N8XT6J2KjzYT9cZar70y/DfejYHOdC8X+IZdb0RpBpvLhkYL5jODRjcH6QOAWG0f+sCmeMpEkjgloVu2sAb7gHuD2475F6N1ePTGZfLjl8xQqhgHX+Lt2rgjn7Zh4f00mqi8l5lWMuAibGkd2A7KF5AA5vIfWulLppvKLGwppqK8+1qwsULFcdsCw+KuoxjSIkQWpdhX5Cjn+xAGWnwRrEj08SSEK55F/fnOaeHuiT6uVY4vUFNlmvYoBuj/0HznXNH4dlFiURFq7Ktj+l2BX5wIeqgR21egcA7v/AJenHanYWQD923f1zm0YPPB4HPHb25+Oc6H1hZf9oaQLGDMI29KuDuQNYPYUR6uDjU9Ngi0GslKMr6mTau5KcBiNqjcLCg7jf5OByyEc84ZN1ekVPpPY7aPfi7OGBVhJzxj3w3OgEl7vMXy3iocWrHep97ZTQ/XEVe+MYQq0iSXuAZnFgBvj5pSeSO9YHVOj9UVwgi3g0GHPpa+R3NX7d7/OUzxn0GbTS+dDHIIpAS/o4V7thxYAIojt79u2LvDni5dMAjozqPg89+wvsB7Zc9H+1lq2Jp7s0u5wPxfprAUeH/Cmq1Sbv8JLHCSWGbsR/Adv/l5r6b4NSdWO59LIHYbZFtJAn17GJFuB2HY0c7d0DqKtpo3khZXeyyEg7X5sA+68cEcEHOcftU6xDGyaeCIK9CRn3E8NdLXsT/lxgVTUdIRNMQsm97th7EA2APuO9/OW79mvXTHGyyyNGqXIGbhWTjsTwa7H75UoZPYm+Pbt/liodbmRGiWVljFkR80wY8jjj/1gX79o/wD8zTS6hZDvgKtR49HH9RRsWPn75Q+geHZtUpkSSMG+Fa7NdyaB28/1/GZjqky6eW+YZ42jNWwQryvPcD4+34xN0zUzrflMyra7ipIq7onbyBwf6YFh69p/3IxRwyXIVqWVePU5sogPIAFAn3xE0sIl3PEXjHBUOVP5J73mfW5RJO1SmUL2c36j7nmzycx6H0/z9THEQWVmDPXsg9TH8V7/AHwLx4X8HxxRLqpndJnVpIAAD5KkHYzAineiO4rEGr0xZik1JN7nnbJfJIY/xX7Zc9d1ffvJI4KKF+APb/LPdVHHJGEkCuD3BH/nOBU+h6qWBtlkAdwTwfjvxlh0xi1G5XiCtIpRpF7gcHn/AITVbuaNWMQ9c6ZNp/WtyRCrDH1p+v8AEP75P6Driyq4PBNDj+x+DgVzrUh3SLOXRh6FVju9I+mj7ivccYuTpun/AHcP5haUKWYVarfAXjkMO9n0+3N5cutThZPJeMSDUJtjII3BmYDbf8m42PznS+lfse6bHGqyI8rrduXYFubohSBQwPnjTKUBANA9/n/tj/pMazKPOl2RxdqA3t8BQaHsbJPHHe8t37UfBej0Biki3nzC1xtJfaqNVe32/plAl1sshpASFF12r/TAY+Her+RqkkeBJo1k3KposCDu3CuQ3p7du+dw8QdUhg0m4RoVbdIItvDk2w7XXJBv5zk3XvBUmnii1Ms6Ak7SI73K1X/zcWN2K9dqj5QqZyV4CkkmucDV4n6rLPHGgY7YSCFFekqgQEf0xx4X6kNTsMpBaKg6kD1jtuPAv73lQ0T+r138d+/5zbqYHikEunPPFgXz719wcDpfWtD0aafyhEiGSAt5sbWA3PcAkIwr3+ch/s91cD6LUaRm2owkKPfNA36x2DdmF8EX8HKq2p0uqjdodN5DpG27a5KM1fUB7fjFel6s3lKiKFpSNwALlf4hfvXPA7qa9hgbvCXXTpdUhcLtRmazYI3AA9vsAa/OZftB68ut1fnrQtFU7bo1fz3OIOoJTCiCCOCPj/z2z2LVqorylY0RuYsav3ABFEcf0wOz+GfB2mGjjZ5nGpkUMkiSEBGIXaFF7SBuANg3Zzzqh1+ng/8AkaYTDjfJC90Pcg0HVroj2GQf2bxyTCNXrbHGp4P0ncnlg/8AEdgNX2y4/wC3mjaRXJtSeD22EblP34Nf8pwKJ15kCnWRNKfMUxSSG/MSJloqU/gZePV+DyDjnxt1YPpNKFYMN5AdWFnaoJsXw3Iv4N4z63Hp2M8YoMsYd07rJG24FSo+4NEcqSK70aOmlnGlgLglEZgKBLJGWDc7gDYPpuvcc+2Am1kpMgMo2KbortJrvzRq/wCnvhknqcCtKVVRwBQBUE8A32o/Pzz9sMCjRy184x06jcGBoj3Bo/f9Ti9IwD3yxdN0O0o6yMrUGBWgQSOe/wBjgbeheHo9XIsEf+G7b3EjkldqrdEfPYcfbNHWPD2o0dGVVoGrVgwv/P8AqMcdPjhir1zWPStSMAAaJraeL2i/mhkHrXU2LsoO8MPqYAsQb9/7YF2/Zx1yRgY0LLDEgZ9w3bW5sKxPCkc0e3I9s5/1LqbajUPK53F2LX24JNcDtxm3ofVGg8wWQJImRq+fb+lnF3TYwZAAeMB7p3ojtWRtHo3lTVzKiskabWv2v6SPg8d8z10gRfk+33OKoY9Qy+XCZNkhplW9rMB2auDx84Ero/UguxSLRms9/YV2/wDO+WHUdFmKStoQg0+3zJYgx3rQpzRBLD8E98p2s6VLp44ZZBQk3FRYuhXeu1/6Z3yDpw0a6KRR5hmHlltoGy03888g7ao32wOQwdPjgRJtTGsm5f8ADjZiByeGaqLD4X9Tm/w9rWeSVYhHF/h2QoC7vUo29rayfp9yBmrxn0ac61wOUYq0W48bXG4AX8cg/jF/hvrR0wkKiMMzJyVJbaL+lv4e4574DnqkhhfYSbsE/Fnn/tj7o+qMg3j0sjfqD3BGVTxDqRPAJ42vYxV1+FJ9B/8APc5u6JqY2AbTkiXtJAzWJFHcoT/F8DAtfUjMGJbdJG/L+7Kfn8YmHTRDNVsivVlTQs9jXYrfH2xs28aZpk1DQqnqVzyrAjhCPf4ysdY8WPq0VNoTaP8AmNjkE/H2wLFqtNH+9aWRXMv7vJH53Y7R5i/yjmu5Ody6j1yGGF5S1hBdDuT7AD758v8AReomGQEk7exo1wc6D0PxiCBG22iebFg9t3c2p+D2wKr4n1U+p1DnVxMJ5TSW5VIl+pQFC+obbAs8nEOmnjXbtBBJ2kd9/wAUODZvt/TOgeNOh6qURz6WPzRp24KlSzIpBW1Bs1zx35PzlGj0rJJC0iBPMrURMpsFBuO0c1QYVR5FYGPWp5ElKbrMXoPPHwR+h4/TIQ1JNX9h9tvf85pM5ZmYn1Ek3+SSfzmK8t/0wNjgD75O0bbmRf5yFH2axQ/H/XF8svP9skxPsCuQQUYOOOQQeMDNdXJoDNBJEGa2QtuO3jg1xyMVdNmG0qxI5tSP4T85vHUG83dJ6w28vuAIJfknn70cjsI2U2NjA917EfBF9/vgYzRs6sVQkA2zKDt/X2GRIIizBVFsTQA98ungzxVP00N5JimjlG54mviiR245r8jEPVXaScTpGIRO5ZEjNbeaNe4F3/fA7d+zvpnkwMn8ZkR27fAB/T2ypeLfFjtr5tNEjSepYIwD3NjeP62L9ufjLnFpNV0/pTaiVjLqEIkk3c0h428VZAo2fe8oP7IeiNqNcNTIajgLSszfxMQf61e4/HGBYPEnTyushSFq6j5LSu1+gmwREVPBQqGA/AJ73iXxL195jC6loZ1LJNE3KKQqqCB/IwuwbGLuu9anl1U3UIiwjE3lpLQ9Nqdi8/8ABz+uRuldK1GtkqNSWcljI5oH35Pufxge9X1wlKOg8twKdF+gccFW78+6nt8kYZYdL4cXRlhrtOJr7GOcrXvwNoB/N4YHM/3bdRBXtR4IIr3Jqj+caaDpySA1rIo2A7Oav3IB7f8AvJ3/AOOsOI5+GFOAprn2POTU8Okkb2LBRVlFBAHGAj6n09tOykamGaxZMLhtvPY/f/T85Cl1RLWfsMsur8MRuxJnMe3iioP9BYPGLNT4fZSPLlSXmgACrf34/vgL2kXnnkLdfP8A3/6ZeIf2Y66ERToEnjdAx8tuV3DkUe9fI/plS1XTXioyKB9/n7AjjJek8WayBfLh1U6RDhU3kgAdgAbofYYELr0pEmwqy7bFMCDfv3xr0LxGUi8snhL2+55Nlauq7n9cYdL8banVSLBLptPrC5oCRArH/nFD9SM3db8IuGLt07U6RQPUYysyA+/C2QPwcCD1vpvnRQRxslrbDcyrYk9RUV3oj85e+neKhLoE0zyhNRDt2ntuKEe7ccix+ucz1PTpQFVGDijtsNE36B+DX5+cVPM6vT2rA9j7/g9j+RgdJ6jo31Ucz7WQ6RFQOOBJGV9RHsSLPIPIJGJvCvTNO8myYBgboyHaFCgXwvBP2JvI3hnqRm/+HKpkjkB2kd0IF2D7dqyHM7/vHlSbYNjnaHU7AD81XpPucBj1Tw7ppAXhIjQAktvIFXx6ee+K+h+FnmbdGZCiH6ogrMCDwdpYe/4x/wBa0WpGlCeQbLbi8UnmRbB2P1EqOx/TMP2UdY/dp59w3bkJ288kcjsPt8YFY6vp9etxSpLtJ3Vt4PPBIHviUwunqZHUXQLAgX+o7533U62LVsHdQAqjuSo5AbgGiffk8cZhNpunPFeoij8sVTOT3J2iiD3vjA4aJLyXotWyNa0SORfsc7Cng3oMikgOpUbiqytdWAT3IIBxb1H9l2meN30WrYbTREqFgD2rcgsc+9HAqum8aaqMVEQvbbQF8D578nI/V9Ysk6zsx8t95VRyEJFuoHt6+f1yVqvDupDpHJGoCoAkwbdGVHuGXgksex5Fdsr+rVgy6dq9Evf7ttX+nY4C+Ujnj/tnuhlG9d/K7huo0avn8cZP6t0wxnng3X2xS0RHOB0lehTeWG6ZqIgT/Cm3zK+8nqP29sUR/vsqyfvBkY6an2T2wLkhQm1vqsXwOKyraDqEsLiSJzG491/19iPsctXVfGzTxw3/AL4Puk49AVVpa/JJY/FYDjwv+z6F4w2qD+Y5LbUagq+w49/8sRftE8MLpHj2S71YUEatyAG+SByCSee/5x3p/H5oeWm1q9+QPb/rlZ6n1Iz6i5zZYi+T2+B8YFSMR5PsP7Z1L9lvU59Vqo0SJQkKqXK2PSvZT7csL/Q5RNF0gyTJCH2eY6x7mPpFnua9s+jf2feCU6XAyB/Mlka3ett12UCzwBf6k4EzxXrZP3OUIm2WQGNFcr6t3B9yPps8/rnPeidVSXTdU0+jj8tIdOEiUi2NBhIzMCQSWDe/3yR1vxWsvXYtPvuBFaCgSB5jAktx3IICj9c5hqYJ9FqJY1d1KM8bUxG5eRz8gqb5vvgMH8QyDTaaPda7nkPmAOCwOxW5Fnao4x1otK/kpO0+9JJdiycqVlom6K1t47dvgZW+paEjSaKRV4ZZgaBNFZTd/oRjnRdUH+z4YVUs6TtIVrgqUK3ZBHF/GA80/iiUDYrxBwfUJTuiah3BJO0/bgYYi6f0KSd2JZUX+Yq5s/hAT/XDAdr0gr62JomhY/uB71mWoBIItgRdmqBF91J73/rnQv8AZGpZdriJfSAKA4q+wB70fnF2n8NxqXaXz5XultSV4A7gA3gc+g8Nl5N5d2YrXKLVd/Yf3x5ofCuokQhGcAcEIgFkEg8yWPb2FZcNNBKrtYmVdqALEixqvC3byNyf0Hvm/X9VeEIu2PkmpJtSFAJ5r0LeBRuo/s41pW4Sz/zLKU59uCtD9DiKP9kuvckyRwxp7t5vb71Ro/2zoOq8UIqupnh3cgiCKaQmx7OzbSa96OaV6zHMjGQa6T+QbAqDvyFsLY/4rwKj1L9k2sHlnSNAqp6t5Z1fea53bSWA9jwPtmcvgTr0SERz7gfrVZySwI9QpwAcaazTSyyL5aa5QW9TS6jmvagjEX8DHnSdJNF/+2Ykn+OQk3Ve5PGBSen+F+vy7I036eGMsR5zr3f6jQBJH/D2+Mg+IvEEmkR9LLq9Pq2jPlmF9KNq8WadaoC/Y9864J5GoO5K3zd0Pz9sSzeCNM7Fk00DX3GxbsnvZF/3wOH6TxGsbF4YEhkqtyM+0DufSxIs0Blgb9oYmiEWt0sc9fTJdOPx/wC8vnVf2W6edCFgOnkHZ07fqpNEfisq03gSTRgK8cOp3ekEqQUHz74FSTq0EJMmlDxubFEHgEURYPPHzmjoOikndk08W9gjMLfbtqhd8XQ9j8476t4WlDUmnVQexVxX9yP8srev0U2nILI6FuxJ4P4IwHcPVdXpJfKm2vdjyi4Zfjutkfi8la/xRLLCdPKiwxjlREtiwT3JPI++U2BzZJUHn44PPI4+cYjUf4hZdyKx5Uc0PgX3wGm94Y0ktjZ2oyuVv+KwTfvd0M2RdcYguRKJRXqRmpx8GjxxieRbsqK+3vebhIdijeRR5SiP1v3wHmr8VahfMAXYJeCrptIF8ew3cfN++J4NLLqWZ1BZwQznj37f1r+2RtfKzHu20dgWJA/F9sND1CSLds43UDx8XgOPENn2Nnmq7HEaABW3D1HgX7ZNPXZCeVByRF1tAfXDu/XArrijnglzfItjt757ptCHJvjjjjufjA0NJx9jk1urXtuqUALft88/c56vSGv6dwH3oEe/3/pjzpsmjRt02l8w/eQ1/wDUisCPJpNG6CUSMrMAWS72n3C8fPOde0X7SkbRTahk8swAJEu8HzXIpfT9VDgknirykzdZ6bs40kYPaniU0PsRkeaTpzr6tMi/8UJZD/ax/UYFH03UJEmWYkllkD2OLbduP9aOXTxVqtLrNWZo9QsYdELiRSDvAo1fHK7efkZTpovN3pp0JWMM5dqDFAQLrtYscLZ5yLp479JBv24wLn1LVxLDBAHYrD5hVq2kmRgWujR+1Yo1vWHdVRVVFTtX1Hnu1k84vhRhVD+3GT4NAZPpWj7/ABgTena2eyxcmhySOPj4wxtoNDqdNB5zxI8Ep8sq4sblNi19jxYP5zzA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9" descr="data:image/jpeg;base64,/9j/4AAQSkZJRgABAQAAAQABAAD/2wCEAAkGBxMTEhUUEhQWFhUWGRwXGBgYGR0eGxscHBoaGxwdIR8eHCggGhsnHCAeIjEkKCkrLi4uHB8zODMsNygtLisBCgoKBQUFDgUFDisZExkrKysrKysrKysrKysrKysrKysrKysrKysrKysrKysrKysrKysrKysrKysrKysrKysrK//AABEIAMABBwMBIgACEQEDEQH/xAAcAAACAgMBAQAAAAAAAAAAAAAABQQGAgMHAQj/xAA8EAACAgEDAgUDAQYDCAIDAAABAgMRAAQSIQUxBhMiQVEyYXGBBxRCUpGhI7HBFTNigtHh8PEkkhZDU//EABQBAQAAAAAAAAAAAAAAAAAAAAD/xAAUEQEAAAAAAAAAAAAAAAAAAAAA/9oADAMBAAIRAxEAPwDuOGGGAYYYYBhhhgGGGGAYYYYBhhhgGGGGAYYYYBhhhgGGGGAYYYYBhhhgGGGGAYYYYBhhhgGGGGAYYYYBhhhgGGGGAYYYYBhhhgGGGGAYYYYBhhhgGGGGAYYYYBhhhgGGGGAYZoGrjL+XvXeBe2xur5rvm13ABJIAHJJ7DAywzGKQMAykEEWCOQQffMsAwwwwDDDDAMMMMAwwwwDDDDAMMMMAwwwwDDDDAMMMMAwwwwDDDDAMMMMAwwwwDDDDAMMMxc8H8YFH6N0RT1GWf94fzlZwV2pRS67Ebq5Ase4740/aBJH+6MklncRSKQCxBuufa6vOe+Fusy/vQkMhsybWsk2CeRz7f9saftRatUnrPqiFL/L6qsfnA6F4d6esGmiiQEBVHBN9+TyODz74yyt+ANVI+kXzfqQlBYINACrB9+csmAYZ5eF4AcBnl4XgZYZ5eF4HuGGGAYZGSez/AFH6jJOAYYYYBhhhgGGGGAYYYYBhhhgGGGGAYYYYBhhhgGGGGAZhOwCsW7AEn8VzmeK/FMhXR6lh3EMlf/U4HDOj6sNqHCAKpYlVPxdrfN2aon5OWL9petd9dpkVAW8pF4HcyHgf24/JyveDZyssEvp4kKkMLBQiiPtQN39saeMtLM2siAUt6FVXUgXtUhG5PHLA/wBfjA6V4AmcwSRve6GZoyD3HCtX9Scs+c7/AGeTy7ZS5YszFt7dma2F/BBAHI4y8Q60H6hR4/HOBLwzENheB6TmqfUKi7nIUcCz9zQw3jtfOQOvaETQlCaG5WPNfSQf6fb3wGl4XkfTy7lv9P1GbLwNwOeZrDYYGkrTflv9DksYul1QteQOSD/9clRagdiecCRhkObqUauEY0Spe/ah35z3pvUEnhjmS9kih1vg0eRgS81PJzQF4r6l4kgiUkncfMEW0EXuLbff2H+hyJ1fxLpoSsYmVZJDaii3Hu1D2++BY1N5r1OoWNS7mlHcnKvoPFivNIqDfEm0FgKbcxpOCRakBjur2xb4+8XSw7YYI9xkXcXotSe/pHbni8C/A5pk1aK6xs6h3BKqTya70PfKf4T8XvqAVmAVk2HcvuG3dx7civ1ysy+NGn1UsqJGjQxOkXmdwdxG4n59649+cDo562P3v928qT6d3mbfQeLoH5xtnHdF42DPHqUsOwuZSwZQLCEqDyu6iwHwB2zor+I0ChgpYXRI428WLvmiL5HxgPcMr8fXwW2MwFcE9vVYArk92Nc/fIx8TSPaQw7pCaUBgQK+rd2AIPHfAtOGVqfqmr3ALEgoncu5WNcUb3DbfPFfHOYaTxlA4JLopBYUzqLKmqBDG+eOLwLRle6j4vghlMTiS1YKSF9I3AEHvdcjNcviRt4CLCyswVD5tMSRdVsIJ/XKn1XQzfvUth2ilUOzRojU/bywxHPpA7/nA6gDnuUDQ+OwqMpXd5QpmZhQ70GYWNxIqhZvJWh8aNIf92q18uK5/wDPbAumRdasciPHINyMCjL8giiD9qxMPFCdjyfgWQP1qh/XIsviaMsKVjRPYA+3vXbAoGi0emXR6+Qx+qFpAtsdgO6lIHdWBH3xgNTMziOb60haWMi7sOQPu3td/JrI66d5DrYERlWWber7Tt27vMI3cg2SeL/pjvpnRpDNFOUoxReUFYj33WwrcRw3Y4ErwdrzLpo3CyA0qsG9QForAqasrZHzV89sfaxj5fF3zzXHc++K/D+kOkhXTkg19LCyWJ459NX9xX4GTJNauxg3Cp3dioHJ+Sw98DV0XWugKdzf3457YyfrqUwH1KQD+vvx/wCcYlPVYBwsqMWH8HLfmh3H3FgfOQNO0P8AvBLGACSdx2nn7HA1a3VzCYsrMNh4U8E97+b/AFxl1LqcrxSDdQMTAgDsdpyCupQGy4IJB3br/S6qv1zz/a0HqRin0ngNdg/pgWuDX0qgkElQR818nNkfU1LBQbvg/Y/fKdF1uILGhdCyqoLE0LAA+OffMo+sBXBqEpdswcX9q9u+B0BThlOHiVH+plr222fxZ7dsMCEPGEEzoIzINxBW1ILbhwE/m5rt7HNur6rqIZ9g02omtbYxkUP5fqIv3v7jOeeGPEiadGjkLRS7Nkcr0/kHcT6QSe4LEEADhb75efDvWE1dwjUo+piZ1VrH+KlWGI/iYXzt9wawKH4y63K02p/eXkiYNF5cLUdi+4JV6AYeomjzQy8dS8T6uLT6d4U82SVbZbAUnaCaY8gVzx8/bOfePFXT9QQSMZnYRPIa23tBQHbQNgAGvfnJfUPE5fUOittihAWGiotFQWPWaDm91gWTx2GBeZfCWjeFCYyxJErK0jmt3J53X34GWbp3hTRqoJgjLUAWrkj2B+cUeCeupq4E3kLNHcbr2uuzD+ZSvv8AnMfE/i3yo2XT07FTTAFuaIFKOScCm6dmk14068Qu8ZbaSKRA7qpIP0G65vvWQeuPFLrd+pV0dv8A+ZtUo+j+Fip28EUR78c5I6G+s1BuOPTkIvqVxtJ2ngHYCysPk8ZH8MeHZnLah2CeonaWWl9Z9TBgDtA44N8fpgONW0um8uVBGRKGVfJZ9wBCgMbHYCz7AEntlX1nSmTUyRxRySIFt1bki1LH1ITQPsclDTH96KO5SRCACCPYWVJXdwV7EX+M1dT8QJqWL7pUeBWhEgXb5iiuGPYt9VA/bAa6n93SKCIiIF4X3KBZj2x/4ZViS1g3YJI5PbGv70JtK8SqrSNCjqWcX5gp4gLPA3igfz2yueHeq6eR9OigjaWiYSbeNy8Mr/w32K3WaPB0ph1irqGUF5gQtDfuBPHagvN/isC/6gS+TFKyFl3AsSg3BCLO7vXPuQO/tjXS9ZY6WWfSRDfIX2biNg2gku20n+K+O5NfnKH1/wAVT6fqkywF5A4S0jICkDtwVrdVgn8c/DnQde00MjQSTOzSM0oUqyuCR9Jo9/f/AL4HKtSJXlE8xEjFiGl72xZmv8c0K47ZZNE0rwwokbR2C0hYH1C6eQg1tVV7EccD+bMPE+ujldIV3qi6heCSLkY0aQp6AFKijx785cOpdbijkfpqwlGCMAqgcobrdt59QAYj08MMBP06fS+SpSIyE1F6eGf2tQp5YH3uxjZzpSHjaXymSvMSfUcjgezWWHtdH84ij6f5cqjSOtUCFLR+ZDNV+Wzu3G7uDXYAd6vCfVyOWGu8qSFPSI5E8yRXFj/eL6kW+xsnmuB2A0vThqhshKw6WOTaJJWoHuCVA+r00BZ4uvnGPWYvJiigWSN5ENzUTQYn0AenmgKA4JJ7c4Q9d050xnEZSJGEcQVVb1clW8sj07eGrf8A91ul0OyMGLWiMSXJ6oGL1f1E+YWtjVdy3FXgMDAjop3ThqBXcy2xK8jaATQ/63mzTatRDvmaQqTtUFo1B288DkH35Y4uOhCI0kBM4TbVAySHuSxX0mBW+wPf4HMGFlEkLO8B2SK4gVeNyk+l6WlYHuecC06Hx3K5UR6REDUqu9g2fpo+XRPbgXm6PxDr9ys27Yx2lVV2cgkgMBQULx34y39SZ9Ro6lRF3rEy7W3kMzLXdQLUngj+2K4upwQLJHCwIiBfc73bm9i2T9AYMB7ChWBs1HiIRR0FmMhoAyIQ7HbZIUghV9rF2Qa7XlS03iZ9VMw0qRMIkZpJtQGES/b+YkngEkduBiXqul10oBUCYT8llcWf5lING7BHuK/GSunMXnj6bpGQRKC+pdRW9k5ZVP8AKDa3zdsfjA3dX0eqd1keRmC8xSoqrHFyPVGzHzGI28q3cN7g42kTZBF5xjjmk9TRjbSrfBLUW57j85saLUalt0SwDTR1GkMvsBRPx6iK4sgUBXGc6kbUSzyPJq0jZpdrB2FKO10L9IA28YF81ccDN60ViP4t3Nf3/rnsGm0wWwgJPABNjg1+PjKb1fWy6RIkfbKWLNHJ/CwBoHg8rZ+kgHt3xa3iGS23spNfSu4J7H5sHuOOMC+HTwn1MgPB2lWC8j25cVivUQAOq0I95u2ZSa+RRJIrucx6bHoYdOj62J5Z5B5giDtsVD9F8/UR6ufkYq6x1kMf8CCKBG4pDbMB/OT/AJYEltbtf1P5re9kiMACuOxJ+/8AnnmQNLr1pg6liQKPxR5wwEetjaSNix2sllQ3p9NjcoB+ong1h4XgmWWOeGg0LiSud3po0FALGxx2ruLyf1KACETF97SkBY9jHkjuLFE8e32zR0fSaeR7m6gunIrlYZGYEiyLAFEHj9MCZ4ygn1GuG5hJNIpqMCii/WqmzZ4PAoe+J9OJInbzUkVgApQqVcq19rF+1/1yx9X8OyyCCeSWeaFt22baFa7G0Asd3q7i/g5j4gieExUbdUWQSyMPOjAJXaxJplo9mFizgWjwxLqFWaKed1mjZdiS+lVPlpsa1W/o9Nc3eI5tY2o1EkiyKqo21mRWG4gn6V29/vY4K/OY9Wn1ZmlZWUlgnmtGw2ykIqgqOCPSAa+ScT9NYy0u8Q7Wcq7OUS/SzowAJLkbaPA7D2wNulid5JJQGiKc7T6WPPAruSBzkmX93CMVmdnlHKBSmxt3ckOQeACQQbvvmrxFNDHPGYmYgxqWYvu9fuL2g8cAiu+MOj6pFZRJGj6eQgkut7G+m+1rx78gjgjAY9JP7pI8bEKoJMzMOCa+mgvKn2+byweNi76DSw6fyyJTvYbgFKqn0qe12wIHwuLfE+h8yLz2kiiBaMygAsWKn00ODRUAEj/TPI9Ys+kmCnYIypCxDYVAIU/SQbok9+aGBTf9mxwOoB82QOu+PnaQCCQGWrP6e2Wrq/iRJ0XRuhYLIrw7FG4CuOT3YGxxX9sonS5od4M05Qqx5KszFr+Lsfrlz6G5ULMJRLBC7IzBWSQLIPUu0rRUbrBB4s1gQ+ndGkkkdlPnEt5K7yyWhsp2Beu3qAq/fNPWC6TAal3gNqCY6Z35K+Wjgrxt3Hcx49I+w0f/AJDqoln/AHRJxo2dXd2Ul42UcgP9Irg3XYDtijqvX/3n6qXaaiC/WlDaKfuxPc+xJJrAucGv00vm6QdOVEjQu29mk1G1aZrb/wDW3N8N3BGa/D/TunarUDUOWm+pfJlFMsYFo5Ibk+w78VkLwHK0WyaVIkit90zMzmYsuyRe/q555sWcieMIJI3m1SecNLI9xtEQqcgARuq35dEGgRyPzgWnr/S4fMSDSylpSgK8szIGP1My3u7WBtNDFA6qfLo6NisblGZ33AP2snbuU17ce2V7whqzFukYtvIILhiCAQRVjkce95fvA0WipiZ0ZxIz+WUYgWLW1LUzWCAR9sBL1plg0qxbF2Nt2m7KsCryMxB5HYV70o9sjh5JlDbXaO/8FduzznArzGNWkKcDg12Fkk4z6/07R8KihIIpHk1AQHe0rHiNCfpF3bAgKoA9hlP6j1eabUFLZIaBARdp8pRyEF1VXt/NnucBv1F5oFRWHlq7biQ6iaUqBbkg0I7vbVLx798z1k8rKJd7bbtQSeBf0luCeKPP4xRrurIwjSFdQ4uoxOVZ2BO2htFkcDjvxjHV9LMaI2slttpddOhIA+mjKb452+kCyTQ+cD3qHi3UwwnSKFjBfeGWyxFg0CTwLF8c3ibVdSMiogAVY7AA57ckn9c0pK+oOolJQ+Qm8WdoCg7AqKPT7g1/w8XiiHUen7kkH3JvtQwOpaTqfl9HjcxiQBASCa43DkEdiNx/SxlZ6R1sI5jjsLLIpIAFnjjtyaPt2/rlp6N0nUDRQRyQvskjogoeAUPf47f3GUfw70pjqwjRGUIXUqw9J4IBPIrmjftgP9R4hKITvkkVWMR8yqRgPb34q+OMa+BOvr5cxmeHeJFkG9FtvZh8tY7VyPnKr1rpUGlYMGYKRXl0HIauSGY/PyPfIPTdUSJniYRR0NyWQWG7hQ1XzV/82BevG+jm6hp0MG15BMzIgKqzR0QSLI3Hf/YDOb6npc8DeXPDJGx4AdCLP24pv0vLNF1dizarbSQp5cajgcDvx8sQPxedA6b1J9RpQkqJPxYVh3K80Cfpb4PyBgco1uoZGeNmDsvosA1wKbkm7B4uuechRScjGvibpKxyrJEWOnmBkiZrsfzIbN71bg3z2xUqnvgMl1F3QCg8139vk84Zo0xwwH/UepQs8K26CB18lmVVXYDRBaMDvzTc1+uY+HujaCRp0dNx3llO8l1G4gqL4cAfxV98U6jqquhWuRyPf/Pg/isy8G9LTU6vbLK8I2s42UASu2gt3XFkj7YGrrmojWeWHSTO+lYr5YZ2IoKtghvcPeS+k9Phk0zmaXypEkFMxJBQgAXf8Aa/p7d+Rlt674N0bOJ2TZtsuY/91JRB+kcqx5BA75StQY1lAj3NCG7e23379zzgTul6GJwsjTxR3YkAkdaZbAeyhWzwV55Ixe88Xmb9M0gKsGVm/wB5x7krwG78j+mQ4VIWRFZvLZgShPBo8WL5PI7ZhHCob0H5sH/Q+4/P9cCw9L6JNrFkaY7nViwuSixbvz8EDJPh7qkQSSIBVZrUqdpsXVAtd4t6JqpIpWkdWluhtVq8wAABT8cD+2NtLpI2fzJenTtAwJ9NgqfemQDt9xgbZejeTGuxnkq2Magg7bHHdl5Nc0Pwcl9NiQQlTp23yqolurkWrZBJdEnglSQaNg8Vi7xB0tIIRPpyUikcAIWfzAQD9W5F97yN0Xxc+lljkjG5R/vI7IV+Ks/cjjt7YEzXxRpKsbOw08pQO5EazKRdBy6kHaCRYNni/bNfijoZVU/diwi3BWDU0j7gDvCgUTVfAor7ZI6R4s1MuqnWKKGT949bB1J2KoNAFTwFHbg4i8Y9SV9Sm2bcsQWttkbiLclq5p+LokgYDvwPrxopJBNMUjdWdfMcCRCDx6FutyGyO3pGT/D/AElGd9U+zyhGUYyjyyRwSVUXZ27eTQ5AGctn1sjymeRvUTuse/8A5WWKPV0DBIG04aRWIDEiLgbrB5IIokE8UPjAb9S6+smsQRyKkUdRo6KGEaDj0gkDd8nucsnijUtoYDLozp38zarAzCTzEPHqhZAbPcm+Mqus8Huro8UolXcGYUULLYuudren8HJ/hroUSdSZJdQAjQubitRHuIBG4HjbfBPfAq/iXUBdoTSy6Quu5onBAv5SwDt+3tmrpXWX04JiPLEEkx3sccWCeAxW+19s2+LtRrVleLVyyyjTkrEX5G0mlYGvpIAOVzTzNtZfUeQ/1UBXBJH8R57+3OBd+gdckjnFqpUDlW7Etyb+fe778Zv8X6eSdjqNOz1IyrJECWCUAFKVyUJH0+x+2VPo0haQm+/z75bopTGqkEje1WP5a5HH5wGPhzpE2kL63y5C+wAFdplUHhm28BSRX35OVvxP4nfUSO0MRWNFAL1uZiCadmAo9zQJofpWTej9Cm6hqUgacRQ+q238+khfp3dySK/XLN4i/ZzpdBD5xlaaBgUYk7WW/wCIMnpcXxtYfHPsQ47BvbcFBPps/ge5zr3QNXoelwQSQGPU6lgryPRNhj/u0bkRuvwav9eKZ1vwnLpIoJNjBZ1RdxdWV2ILEjbyARRo/BxDBFNcqru2fxnlRXyQf8jgfSnQ+p+fCs6E1ISwLkWOfpNfTXavbKv+1TpnlQnVxgCmUSChdlhsa6+eO9G85V4N8XT6J2KjzYT9cZar70y/DfejYHOdC8X+IZdb0RpBpvLhkYL5jODRjcH6QOAWG0f+sCmeMpEkjgloVu2sAb7gHuD2475F6N1ePTGZfLjl8xQqhgHX+Lt2rgjn7Zh4f00mqi8l5lWMuAibGkd2A7KF5AA5vIfWulLppvKLGwppqK8+1qwsULFcdsCw+KuoxjSIkQWpdhX5Cjn+xAGWnwRrEj08SSEK55F/fnOaeHuiT6uVY4vUFNlmvYoBuj/0HznXNH4dlFiURFq7Ktj+l2BX5wIeqgR21egcA7v/AJenHanYWQD923f1zm0YPPB4HPHb25+Oc6H1hZf9oaQLGDMI29KuDuQNYPYUR6uDjU9Ngi0GslKMr6mTau5KcBiNqjcLCg7jf5OByyEc84ZN1ekVPpPY7aPfi7OGBVhJzxj3w3OgEl7vMXy3iocWrHep97ZTQ/XEVe+MYQq0iSXuAZnFgBvj5pSeSO9YHVOj9UVwgi3g0GHPpa+R3NX7d7/OUzxn0GbTS+dDHIIpAS/o4V7thxYAIojt79u2LvDni5dMAjozqPg89+wvsB7Zc9H+1lq2Jp7s0u5wPxfprAUeH/Cmq1Sbv8JLHCSWGbsR/Adv/l5r6b4NSdWO59LIHYbZFtJAn17GJFuB2HY0c7d0DqKtpo3khZXeyyEg7X5sA+68cEcEHOcftU6xDGyaeCIK9CRn3E8NdLXsT/lxgVTUdIRNMQsm97th7EA2APuO9/OW79mvXTHGyyyNGqXIGbhWTjsTwa7H75UoZPYm+Pbt/liodbmRGiWVljFkR80wY8jjj/1gX79o/wD8zTS6hZDvgKtR49HH9RRsWPn75Q+geHZtUpkSSMG+Fa7NdyaB28/1/GZjqky6eW+YZ42jNWwQryvPcD4+34xN0zUzrflMyra7ipIq7onbyBwf6YFh69p/3IxRwyXIVqWVePU5sogPIAFAn3xE0sIl3PEXjHBUOVP5J73mfW5RJO1SmUL2c36j7nmzycx6H0/z9THEQWVmDPXsg9TH8V7/AHwLx4X8HxxRLqpndJnVpIAAD5KkHYzAineiO4rEGr0xZik1JN7nnbJfJIY/xX7Zc9d1ffvJI4KKF+APb/LPdVHHJGEkCuD3BH/nOBU+h6qWBtlkAdwTwfjvxlh0xi1G5XiCtIpRpF7gcHn/AITVbuaNWMQ9c6ZNp/WtyRCrDH1p+v8AEP75P6Driyq4PBNDj+x+DgVzrUh3SLOXRh6FVju9I+mj7ivccYuTpun/AHcP5haUKWYVarfAXjkMO9n0+3N5cutThZPJeMSDUJtjII3BmYDbf8m42PznS+lfse6bHGqyI8rrduXYFubohSBQwPnjTKUBANA9/n/tj/pMazKPOl2RxdqA3t8BQaHsbJPHHe8t37UfBej0Biki3nzC1xtJfaqNVe32/plAl1sshpASFF12r/TAY+Her+RqkkeBJo1k3KposCDu3CuQ3p7du+dw8QdUhg0m4RoVbdIItvDk2w7XXJBv5zk3XvBUmnii1Ms6Ak7SI73K1X/zcWN2K9dqj5QqZyV4CkkmucDV4n6rLPHGgY7YSCFFekqgQEf0xx4X6kNTsMpBaKg6kD1jtuPAv73lQ0T+r138d+/5zbqYHikEunPPFgXz719wcDpfWtD0aafyhEiGSAt5sbWA3PcAkIwr3+ch/s91cD6LUaRm2owkKPfNA36x2DdmF8EX8HKq2p0uqjdodN5DpG27a5KM1fUB7fjFel6s3lKiKFpSNwALlf4hfvXPA7qa9hgbvCXXTpdUhcLtRmazYI3AA9vsAa/OZftB68ut1fnrQtFU7bo1fz3OIOoJTCiCCOCPj/z2z2LVqorylY0RuYsav3ABFEcf0wOz+GfB2mGjjZ5nGpkUMkiSEBGIXaFF7SBuANg3Zzzqh1+ng/8AkaYTDjfJC90Pcg0HVroj2GQf2bxyTCNXrbHGp4P0ncnlg/8AEdgNX2y4/wC3mjaRXJtSeD22EblP34Nf8pwKJ15kCnWRNKfMUxSSG/MSJloqU/gZePV+DyDjnxt1YPpNKFYMN5AdWFnaoJsXw3Iv4N4z63Hp2M8YoMsYd07rJG24FSo+4NEcqSK70aOmlnGlgLglEZgKBLJGWDc7gDYPpuvcc+2Am1kpMgMo2KbortJrvzRq/wCnvhknqcCtKVVRwBQBUE8A32o/Pzz9sMCjRy184x06jcGBoj3Bo/f9Ti9IwD3yxdN0O0o6yMrUGBWgQSOe/wBjgbeheHo9XIsEf+G7b3EjkldqrdEfPYcfbNHWPD2o0dGVVoGrVgwv/P8AqMcdPjhir1zWPStSMAAaJraeL2i/mhkHrXU2LsoO8MPqYAsQb9/7YF2/Zx1yRgY0LLDEgZ9w3bW5sKxPCkc0e3I9s5/1LqbajUPK53F2LX24JNcDtxm3ofVGg8wWQJImRq+fb+lnF3TYwZAAeMB7p3ojtWRtHo3lTVzKiskabWv2v6SPg8d8z10gRfk+33OKoY9Qy+XCZNkhplW9rMB2auDx84Ero/UguxSLRms9/YV2/wDO+WHUdFmKStoQg0+3zJYgx3rQpzRBLD8E98p2s6VLp44ZZBQk3FRYuhXeu1/6Z3yDpw0a6KRR5hmHlltoGy03888g7ao32wOQwdPjgRJtTGsm5f8ADjZiByeGaqLD4X9Tm/w9rWeSVYhHF/h2QoC7vUo29rayfp9yBmrxn0ac61wOUYq0W48bXG4AX8cg/jF/hvrR0wkKiMMzJyVJbaL+lv4e4574DnqkhhfYSbsE/Fnn/tj7o+qMg3j0sjfqD3BGVTxDqRPAJ42vYxV1+FJ9B/8APc5u6JqY2AbTkiXtJAzWJFHcoT/F8DAtfUjMGJbdJG/L+7Kfn8YmHTRDNVsivVlTQs9jXYrfH2xs28aZpk1DQqnqVzyrAjhCPf4ysdY8WPq0VNoTaP8AmNjkE/H2wLFqtNH+9aWRXMv7vJH53Y7R5i/yjmu5Ody6j1yGGF5S1hBdDuT7AD758v8AReomGQEk7exo1wc6D0PxiCBG22iebFg9t3c2p+D2wKr4n1U+p1DnVxMJ5TSW5VIl+pQFC+obbAs8nEOmnjXbtBBJ2kd9/wAUODZvt/TOgeNOh6qURz6WPzRp24KlSzIpBW1Bs1zx35PzlGj0rJJC0iBPMrURMpsFBuO0c1QYVR5FYGPWp5ElKbrMXoPPHwR+h4/TIQ1JNX9h9tvf85pM5ZmYn1Ek3+SSfzmK8t/0wNjgD75O0bbmRf5yFH2axQ/H/XF8svP9skxPsCuQQUYOOOQQeMDNdXJoDNBJEGa2QtuO3jg1xyMVdNmG0qxI5tSP4T85vHUG83dJ6w28vuAIJfknn70cjsI2U2NjA917EfBF9/vgYzRs6sVQkA2zKDt/X2GRIIizBVFsTQA98ungzxVP00N5JimjlG54mviiR245r8jEPVXaScTpGIRO5ZEjNbeaNe4F3/fA7d+zvpnkwMn8ZkR27fAB/T2ypeLfFjtr5tNEjSepYIwD3NjeP62L9ufjLnFpNV0/pTaiVjLqEIkk3c0h428VZAo2fe8oP7IeiNqNcNTIajgLSszfxMQf61e4/HGBYPEnTyushSFq6j5LSu1+gmwREVPBQqGA/AJ73iXxL195jC6loZ1LJNE3KKQqqCB/IwuwbGLuu9anl1U3UIiwjE3lpLQ9Nqdi8/8ABz+uRuldK1GtkqNSWcljI5oH35Pufxge9X1wlKOg8twKdF+gccFW78+6nt8kYZYdL4cXRlhrtOJr7GOcrXvwNoB/N4YHM/3bdRBXtR4IIr3Jqj+caaDpySA1rIo2A7Oav3IB7f8AvJ3/AOOsOI5+GFOAprn2POTU8Okkb2LBRVlFBAHGAj6n09tOykamGaxZMLhtvPY/f/T85Cl1RLWfsMsur8MRuxJnMe3iioP9BYPGLNT4fZSPLlSXmgACrf34/vgL2kXnnkLdfP8A3/6ZeIf2Y66ERToEnjdAx8tuV3DkUe9fI/plS1XTXioyKB9/n7AjjJek8WayBfLh1U6RDhU3kgAdgAbofYYELr0pEmwqy7bFMCDfv3xr0LxGUi8snhL2+55Nlauq7n9cYdL8banVSLBLptPrC5oCRArH/nFD9SM3db8IuGLt07U6RQPUYysyA+/C2QPwcCD1vpvnRQRxslrbDcyrYk9RUV3oj85e+neKhLoE0zyhNRDt2ntuKEe7ccix+ucz1PTpQFVGDijtsNE36B+DX5+cVPM6vT2rA9j7/g9j+RgdJ6jo31Ucz7WQ6RFQOOBJGV9RHsSLPIPIJGJvCvTNO8myYBgboyHaFCgXwvBP2JvI3hnqRm/+HKpkjkB2kd0IF2D7dqyHM7/vHlSbYNjnaHU7AD81XpPucBj1Tw7ppAXhIjQAktvIFXx6ee+K+h+FnmbdGZCiH6ogrMCDwdpYe/4x/wBa0WpGlCeQbLbi8UnmRbB2P1EqOx/TMP2UdY/dp59w3bkJ288kcjsPt8YFY6vp9etxSpLtJ3Vt4PPBIHviUwunqZHUXQLAgX+o7533U62LVsHdQAqjuSo5AbgGiffk8cZhNpunPFeoij8sVTOT3J2iiD3vjA4aJLyXotWyNa0SORfsc7Cng3oMikgOpUbiqytdWAT3IIBxb1H9l2meN30WrYbTREqFgD2rcgsc+9HAqum8aaqMVEQvbbQF8D578nI/V9Ysk6zsx8t95VRyEJFuoHt6+f1yVqvDupDpHJGoCoAkwbdGVHuGXgksex5Fdsr+rVgy6dq9Evf7ttX+nY4C+Ujnj/tnuhlG9d/K7huo0avn8cZP6t0wxnng3X2xS0RHOB0lehTeWG6ZqIgT/Cm3zK+8nqP29sUR/vsqyfvBkY6an2T2wLkhQm1vqsXwOKyraDqEsLiSJzG491/19iPsctXVfGzTxw3/AL4Puk49AVVpa/JJY/FYDjwv+z6F4w2qD+Y5LbUagq+w49/8sRftE8MLpHj2S71YUEatyAG+SByCSee/5x3p/H5oeWm1q9+QPb/rlZ6n1Iz6i5zZYi+T2+B8YFSMR5PsP7Z1L9lvU59Vqo0SJQkKqXK2PSvZT7csL/Q5RNF0gyTJCH2eY6x7mPpFnua9s+jf2feCU6XAyB/Mlka3ett12UCzwBf6k4EzxXrZP3OUIm2WQGNFcr6t3B9yPps8/rnPeidVSXTdU0+jj8tIdOEiUi2NBhIzMCQSWDe/3yR1vxWsvXYtPvuBFaCgSB5jAktx3IICj9c5hqYJ9FqJY1d1KM8bUxG5eRz8gqb5vvgMH8QyDTaaPda7nkPmAOCwOxW5Fnao4x1otK/kpO0+9JJdiycqVlom6K1t47dvgZW+paEjSaKRV4ZZgaBNFZTd/oRjnRdUH+z4YVUs6TtIVrgqUK3ZBHF/GA80/iiUDYrxBwfUJTuiah3BJO0/bgYYi6f0KSd2JZUX+Yq5s/hAT/XDAdr0gr62JomhY/uB71mWoBIItgRdmqBF91J73/rnQv8AZGpZdriJfSAKA4q+wB70fnF2n8NxqXaXz5XultSV4A7gA3gc+g8Nl5N5d2YrXKLVd/Yf3x5ofCuokQhGcAcEIgFkEg8yWPb2FZcNNBKrtYmVdqALEixqvC3byNyf0Hvm/X9VeEIu2PkmpJtSFAJ5r0LeBRuo/s41pW4Sz/zLKU59uCtD9DiKP9kuvckyRwxp7t5vb71Ro/2zoOq8UIqupnh3cgiCKaQmx7OzbSa96OaV6zHMjGQa6T+QbAqDvyFsLY/4rwKj1L9k2sHlnSNAqp6t5Z1fea53bSWA9jwPtmcvgTr0SERz7gfrVZySwI9QpwAcaazTSyyL5aa5QW9TS6jmvagjEX8DHnSdJNF/+2Ykn+OQk3Ve5PGBSen+F+vy7I036eGMsR5zr3f6jQBJH/D2+Mg+IvEEmkR9LLq9Pq2jPlmF9KNq8WadaoC/Y9864J5GoO5K3zd0Pz9sSzeCNM7Fk00DX3GxbsnvZF/3wOH6TxGsbF4YEhkqtyM+0DufSxIs0Blgb9oYmiEWt0sc9fTJdOPx/wC8vnVf2W6edCFgOnkHZ07fqpNEfisq03gSTRgK8cOp3ekEqQUHz74FSTq0EJMmlDxubFEHgEURYPPHzmjoOikndk08W9gjMLfbtqhd8XQ9j8476t4WlDUmnVQexVxX9yP8srev0U2nILI6FuxJ4P4IwHcPVdXpJfKm2vdjyi4Zfjutkfi8la/xRLLCdPKiwxjlREtiwT3JPI++U2BzZJUHn44PPI4+cYjUf4hZdyKx5Uc0PgX3wGm94Y0ktjZ2oyuVv+KwTfvd0M2RdcYguRKJRXqRmpx8GjxxieRbsqK+3vebhIdijeRR5SiP1v3wHmr8VahfMAXYJeCrptIF8ew3cfN++J4NLLqWZ1BZwQznj37f1r+2RtfKzHu20dgWJA/F9sND1CSLds43UDx8XgOPENn2Nnmq7HEaABW3D1HgX7ZNPXZCeVByRF1tAfXDu/XArrijnglzfItjt757ptCHJvjjjjufjA0NJx9jk1urXtuqUALft88/c56vSGv6dwH3oEe/3/pjzpsmjRt02l8w/eQ1/wDUisCPJpNG6CUSMrMAWS72n3C8fPOde0X7SkbRTahk8swAJEu8HzXIpfT9VDgknirykzdZ6bs40kYPaniU0PsRkeaTpzr6tMi/8UJZD/ax/UYFH03UJEmWYkllkD2OLbduP9aOXTxVqtLrNWZo9QsYdELiRSDvAo1fHK7efkZTpovN3pp0JWMM5dqDFAQLrtYscLZ5yLp479JBv24wLn1LVxLDBAHYrD5hVq2kmRgWujR+1Yo1vWHdVRVVFTtX1Hnu1k84vhRhVD+3GT4NAZPpWj7/ABgTena2eyxcmhySOPj4wxtoNDqdNB5zxI8Ep8sq4sblNi19jxYP5zzA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05200"/>
            <a:ext cx="51816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410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Emancipation Proclamation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1066800" cy="4434840"/>
          </a:xfrm>
        </p:spPr>
        <p:txBody>
          <a:bodyPr vert="vert270">
            <a:normAutofit/>
          </a:bodyPr>
          <a:lstStyle/>
          <a:p>
            <a:r>
              <a:rPr lang="en-US" sz="2800" dirty="0" smtClean="0"/>
              <a:t>WHITE SOUTHERNERS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1920085"/>
            <a:ext cx="7315200" cy="4434840"/>
          </a:xfrm>
        </p:spPr>
        <p:txBody>
          <a:bodyPr/>
          <a:lstStyle/>
          <a:p>
            <a:r>
              <a:rPr lang="en-US" dirty="0" smtClean="0"/>
              <a:t>White southerners were enraged by the Emancipation Proclamation.</a:t>
            </a:r>
          </a:p>
          <a:p>
            <a:r>
              <a:rPr lang="en-US" dirty="0" smtClean="0"/>
              <a:t>They believed that Lincoln had no business to write a law that would effect the Confederacy.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080641"/>
            <a:ext cx="383857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48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Emancipation Proclamation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685800" cy="4434840"/>
          </a:xfrm>
        </p:spPr>
        <p:txBody>
          <a:bodyPr vert="vert270">
            <a:normAutofit/>
          </a:bodyPr>
          <a:lstStyle/>
          <a:p>
            <a:r>
              <a:rPr lang="en-US" sz="3000" dirty="0" smtClean="0"/>
              <a:t>BLACK SOUTHERNERS</a:t>
            </a:r>
            <a:endParaRPr lang="en-US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1920085"/>
            <a:ext cx="7315200" cy="4434840"/>
          </a:xfrm>
        </p:spPr>
        <p:txBody>
          <a:bodyPr>
            <a:normAutofit/>
          </a:bodyPr>
          <a:lstStyle/>
          <a:p>
            <a:r>
              <a:rPr lang="en-US" dirty="0" smtClean="0"/>
              <a:t>African Americans would be welcomed into the Union armies.</a:t>
            </a:r>
          </a:p>
          <a:p>
            <a:r>
              <a:rPr lang="en-US" dirty="0" smtClean="0"/>
              <a:t>African Americans served by the tens of </a:t>
            </a:r>
            <a:r>
              <a:rPr lang="en-US" dirty="0" smtClean="0"/>
              <a:t>thousands.</a:t>
            </a:r>
            <a:endParaRPr lang="en-US" dirty="0" smtClean="0"/>
          </a:p>
          <a:p>
            <a:r>
              <a:rPr lang="en-US" dirty="0" smtClean="0"/>
              <a:t>Many black southerners began to flee the south to serve in the Union army.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002924"/>
            <a:ext cx="4953000" cy="1626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537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122</TotalTime>
  <Words>234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Chapter 17 “The Tide of War Turns”</vt:lpstr>
      <vt:lpstr>CAUSES AND EFFECTS OF THE EMANCIPATION PROCLAMATION</vt:lpstr>
      <vt:lpstr>Emancipation Proclamation </vt:lpstr>
      <vt:lpstr>Emancipation Proclamation </vt:lpstr>
      <vt:lpstr>Emancipation Proclamation </vt:lpstr>
      <vt:lpstr>Emancipation Proclamation </vt:lpstr>
      <vt:lpstr>Emancipation Proclamation </vt:lpstr>
    </vt:vector>
  </TitlesOfParts>
  <Company>Southfield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 “The Tide of War Turns”</dc:title>
  <dc:creator>SPS-User</dc:creator>
  <cp:lastModifiedBy>DAWN RANKIN</cp:lastModifiedBy>
  <cp:revision>8</cp:revision>
  <dcterms:created xsi:type="dcterms:W3CDTF">2014-05-29T13:41:02Z</dcterms:created>
  <dcterms:modified xsi:type="dcterms:W3CDTF">2015-05-26T17:43:10Z</dcterms:modified>
</cp:coreProperties>
</file>