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0F23B8-7E81-4CDA-B5EF-A4923D1FA6B3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46792F-8DEB-4350-91EF-81974D4CFA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209799"/>
          </a:xfrm>
        </p:spPr>
        <p:txBody>
          <a:bodyPr/>
          <a:lstStyle/>
          <a:p>
            <a:r>
              <a:rPr lang="en-US" dirty="0" smtClean="0"/>
              <a:t>Chapter 17 “The Tide of War Turns”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r>
              <a:rPr lang="en-US" dirty="0" smtClean="0"/>
              <a:t>17.2 “War Affects Society”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433762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7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Farmers left their farms to serve in the war.</a:t>
            </a:r>
          </a:p>
          <a:p>
            <a:pPr lvl="1"/>
            <a:r>
              <a:rPr lang="en-US" sz="2400" dirty="0" smtClean="0"/>
              <a:t>Food shortages </a:t>
            </a:r>
            <a:r>
              <a:rPr lang="en-US" sz="2400" smtClean="0"/>
              <a:t>were </a:t>
            </a:r>
            <a:r>
              <a:rPr lang="en-US" sz="2400" smtClean="0"/>
              <a:t>common.</a:t>
            </a:r>
            <a:endParaRPr lang="en-US" sz="2400" dirty="0" smtClean="0"/>
          </a:p>
          <a:p>
            <a:r>
              <a:rPr lang="en-US" sz="2400" dirty="0" smtClean="0"/>
              <a:t>Food distribution was difficult because the trains were transporting soldiers and supplies.</a:t>
            </a:r>
          </a:p>
          <a:p>
            <a:r>
              <a:rPr lang="en-US" sz="2400" dirty="0" smtClean="0"/>
              <a:t>Inflation was a problem in the North, but it was severe in the South.</a:t>
            </a:r>
          </a:p>
          <a:p>
            <a:r>
              <a:rPr lang="en-US" sz="2400" dirty="0" smtClean="0"/>
              <a:t>An income taxes and greenbacks (paper money) were introduced in the North.</a:t>
            </a:r>
          </a:p>
          <a:p>
            <a:r>
              <a:rPr lang="en-US" sz="2400" dirty="0" smtClean="0"/>
              <a:t>Enslaved workers hurt the Southern economy through sabotage and desertion.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80840"/>
            <a:ext cx="3352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0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and Political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Lincoln repealed Habeas Corpus to curb dissent in the North.</a:t>
            </a:r>
          </a:p>
          <a:p>
            <a:r>
              <a:rPr lang="en-US" dirty="0" smtClean="0"/>
              <a:t>Conscription (draft) laws were passed in the North and the South to serve in the armies.</a:t>
            </a:r>
          </a:p>
          <a:p>
            <a:r>
              <a:rPr lang="en-US" dirty="0" smtClean="0"/>
              <a:t>Women assumed increased responsibility in both the North and the South at home and the workplace.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514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8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of Civil War Prison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Exposure to severe weather conditions in the North and </a:t>
            </a:r>
            <a:r>
              <a:rPr lang="en-US" dirty="0" smtClean="0"/>
              <a:t>South.</a:t>
            </a:r>
            <a:endParaRPr lang="en-US" dirty="0" smtClean="0"/>
          </a:p>
          <a:p>
            <a:r>
              <a:rPr lang="en-US" dirty="0" smtClean="0"/>
              <a:t>Disease </a:t>
            </a:r>
            <a:r>
              <a:rPr lang="en-US" dirty="0" smtClean="0"/>
              <a:t>spread rapidly </a:t>
            </a:r>
            <a:r>
              <a:rPr lang="en-US" dirty="0" smtClean="0"/>
              <a:t>due to poor </a:t>
            </a:r>
            <a:r>
              <a:rPr lang="en-US" dirty="0" smtClean="0"/>
              <a:t>sanitation.</a:t>
            </a:r>
            <a:endParaRPr lang="en-US" dirty="0" smtClean="0"/>
          </a:p>
          <a:p>
            <a:r>
              <a:rPr lang="en-US" dirty="0" smtClean="0"/>
              <a:t>Prison had severe overcrowding with prisoners of war in the North and the </a:t>
            </a:r>
            <a:r>
              <a:rPr lang="en-US" dirty="0" smtClean="0"/>
              <a:t>South.</a:t>
            </a:r>
            <a:endParaRPr lang="en-US" dirty="0" smtClean="0"/>
          </a:p>
          <a:p>
            <a:r>
              <a:rPr lang="en-US" dirty="0" smtClean="0"/>
              <a:t>Prisons had inadequate supplies of food and water.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0"/>
            <a:ext cx="4800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8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189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Chapter 17 “The Tide of War Turns”</vt:lpstr>
      <vt:lpstr>Economic Changes</vt:lpstr>
      <vt:lpstr>Social and Political Changes </vt:lpstr>
      <vt:lpstr>Conditions of Civil War Prison Camps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“The Tide of War Turns”</dc:title>
  <dc:creator>Dawn D. Rankin 2</dc:creator>
  <cp:lastModifiedBy>DAWN RANKIN</cp:lastModifiedBy>
  <cp:revision>9</cp:revision>
  <dcterms:created xsi:type="dcterms:W3CDTF">2014-05-29T19:45:45Z</dcterms:created>
  <dcterms:modified xsi:type="dcterms:W3CDTF">2015-05-26T17:45:12Z</dcterms:modified>
</cp:coreProperties>
</file>